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4" r:id="rId4"/>
    <p:sldMasterId id="2147483837" r:id="rId5"/>
    <p:sldMasterId id="2147483849" r:id="rId6"/>
  </p:sldMasterIdLst>
  <p:notesMasterIdLst>
    <p:notesMasterId r:id="rId23"/>
  </p:notesMasterIdLst>
  <p:handoutMasterIdLst>
    <p:handoutMasterId r:id="rId24"/>
  </p:handoutMasterIdLst>
  <p:sldIdLst>
    <p:sldId id="348" r:id="rId7"/>
    <p:sldId id="641" r:id="rId8"/>
    <p:sldId id="350" r:id="rId9"/>
    <p:sldId id="681" r:id="rId10"/>
    <p:sldId id="653" r:id="rId11"/>
    <p:sldId id="682" r:id="rId12"/>
    <p:sldId id="649" r:id="rId13"/>
    <p:sldId id="654" r:id="rId14"/>
    <p:sldId id="656" r:id="rId15"/>
    <p:sldId id="683" r:id="rId16"/>
    <p:sldId id="673" r:id="rId17"/>
    <p:sldId id="684" r:id="rId18"/>
    <p:sldId id="685" r:id="rId19"/>
    <p:sldId id="651" r:id="rId20"/>
    <p:sldId id="686" r:id="rId21"/>
    <p:sldId id="493" r:id="rId22"/>
  </p:sldIdLst>
  <p:sldSz cx="12192000" cy="6858000"/>
  <p:notesSz cx="6797675" cy="9874250"/>
  <p:defaultTextStyle>
    <a:defPPr>
      <a:defRPr lang="de-CH"/>
    </a:defPPr>
    <a:lvl1pPr algn="l" rtl="0" fontAlgn="base">
      <a:spcBef>
        <a:spcPct val="0"/>
      </a:spcBef>
      <a:spcAft>
        <a:spcPct val="0"/>
      </a:spcAft>
      <a:defRPr sz="2800" kern="1200">
        <a:solidFill>
          <a:schemeClr val="tx2"/>
        </a:solidFill>
        <a:latin typeface="Century Gothic" pitchFamily="34" charset="0"/>
        <a:ea typeface="+mn-ea"/>
        <a:cs typeface="+mn-cs"/>
      </a:defRPr>
    </a:lvl1pPr>
    <a:lvl2pPr marL="457200" algn="l" rtl="0" fontAlgn="base">
      <a:spcBef>
        <a:spcPct val="0"/>
      </a:spcBef>
      <a:spcAft>
        <a:spcPct val="0"/>
      </a:spcAft>
      <a:defRPr sz="2800" kern="1200">
        <a:solidFill>
          <a:schemeClr val="tx2"/>
        </a:solidFill>
        <a:latin typeface="Century Gothic" pitchFamily="34" charset="0"/>
        <a:ea typeface="+mn-ea"/>
        <a:cs typeface="+mn-cs"/>
      </a:defRPr>
    </a:lvl2pPr>
    <a:lvl3pPr marL="914400" algn="l" rtl="0" fontAlgn="base">
      <a:spcBef>
        <a:spcPct val="0"/>
      </a:spcBef>
      <a:spcAft>
        <a:spcPct val="0"/>
      </a:spcAft>
      <a:defRPr sz="2800" kern="1200">
        <a:solidFill>
          <a:schemeClr val="tx2"/>
        </a:solidFill>
        <a:latin typeface="Century Gothic" pitchFamily="34" charset="0"/>
        <a:ea typeface="+mn-ea"/>
        <a:cs typeface="+mn-cs"/>
      </a:defRPr>
    </a:lvl3pPr>
    <a:lvl4pPr marL="1371600" algn="l" rtl="0" fontAlgn="base">
      <a:spcBef>
        <a:spcPct val="0"/>
      </a:spcBef>
      <a:spcAft>
        <a:spcPct val="0"/>
      </a:spcAft>
      <a:defRPr sz="2800" kern="1200">
        <a:solidFill>
          <a:schemeClr val="tx2"/>
        </a:solidFill>
        <a:latin typeface="Century Gothic" pitchFamily="34" charset="0"/>
        <a:ea typeface="+mn-ea"/>
        <a:cs typeface="+mn-cs"/>
      </a:defRPr>
    </a:lvl4pPr>
    <a:lvl5pPr marL="1828800" algn="l" rtl="0" fontAlgn="base">
      <a:spcBef>
        <a:spcPct val="0"/>
      </a:spcBef>
      <a:spcAft>
        <a:spcPct val="0"/>
      </a:spcAft>
      <a:defRPr sz="2800" kern="1200">
        <a:solidFill>
          <a:schemeClr val="tx2"/>
        </a:solidFill>
        <a:latin typeface="Century Gothic" pitchFamily="34" charset="0"/>
        <a:ea typeface="+mn-ea"/>
        <a:cs typeface="+mn-cs"/>
      </a:defRPr>
    </a:lvl5pPr>
    <a:lvl6pPr marL="2286000" algn="l" defTabSz="914400" rtl="0" eaLnBrk="1" latinLnBrk="0" hangingPunct="1">
      <a:defRPr sz="2800" kern="1200">
        <a:solidFill>
          <a:schemeClr val="tx2"/>
        </a:solidFill>
        <a:latin typeface="Century Gothic" pitchFamily="34" charset="0"/>
        <a:ea typeface="+mn-ea"/>
        <a:cs typeface="+mn-cs"/>
      </a:defRPr>
    </a:lvl6pPr>
    <a:lvl7pPr marL="2743200" algn="l" defTabSz="914400" rtl="0" eaLnBrk="1" latinLnBrk="0" hangingPunct="1">
      <a:defRPr sz="2800" kern="1200">
        <a:solidFill>
          <a:schemeClr val="tx2"/>
        </a:solidFill>
        <a:latin typeface="Century Gothic" pitchFamily="34" charset="0"/>
        <a:ea typeface="+mn-ea"/>
        <a:cs typeface="+mn-cs"/>
      </a:defRPr>
    </a:lvl7pPr>
    <a:lvl8pPr marL="3200400" algn="l" defTabSz="914400" rtl="0" eaLnBrk="1" latinLnBrk="0" hangingPunct="1">
      <a:defRPr sz="2800" kern="1200">
        <a:solidFill>
          <a:schemeClr val="tx2"/>
        </a:solidFill>
        <a:latin typeface="Century Gothic" pitchFamily="34" charset="0"/>
        <a:ea typeface="+mn-ea"/>
        <a:cs typeface="+mn-cs"/>
      </a:defRPr>
    </a:lvl8pPr>
    <a:lvl9pPr marL="3657600" algn="l" defTabSz="914400" rtl="0" eaLnBrk="1" latinLnBrk="0" hangingPunct="1">
      <a:defRPr sz="2800" kern="1200">
        <a:solidFill>
          <a:schemeClr val="tx2"/>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0DC"/>
    <a:srgbClr val="996634"/>
    <a:srgbClr val="669900"/>
    <a:srgbClr val="BCB800"/>
    <a:srgbClr val="E8EFC7"/>
    <a:srgbClr val="E0E9B1"/>
    <a:srgbClr val="DCE6A8"/>
    <a:srgbClr val="E6E5A8"/>
    <a:srgbClr val="E2E098"/>
    <a:srgbClr val="BAD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309" autoAdjust="0"/>
  </p:normalViewPr>
  <p:slideViewPr>
    <p:cSldViewPr>
      <p:cViewPr varScale="1">
        <p:scale>
          <a:sx n="101" d="100"/>
          <a:sy n="101" d="100"/>
        </p:scale>
        <p:origin x="2550" y="1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7944C7-6CDB-475B-A89A-D322BD16CE6E}" type="doc">
      <dgm:prSet loTypeId="urn:microsoft.com/office/officeart/2005/8/layout/hierarchy4" loCatId="relationship" qsTypeId="urn:microsoft.com/office/officeart/2005/8/quickstyle/simple1" qsCatId="simple" csTypeId="urn:microsoft.com/office/officeart/2005/8/colors/accent6_4" csCatId="accent6" phldr="1"/>
      <dgm:spPr/>
      <dgm:t>
        <a:bodyPr/>
        <a:lstStyle/>
        <a:p>
          <a:endParaRPr lang="de-CH"/>
        </a:p>
      </dgm:t>
    </dgm:pt>
    <dgm:pt modelId="{E7DBF70C-76A7-4F99-84A7-39588CA1C63A}">
      <dgm:prSet phldrT="[Text]" custT="1"/>
      <dgm:spPr/>
      <dgm:t>
        <a:bodyPr/>
        <a:lstStyle/>
        <a:p>
          <a:r>
            <a:rPr lang="de-CH" sz="3200" dirty="0">
              <a:latin typeface="Arial" panose="020B0604020202020204" pitchFamily="34" charset="0"/>
              <a:cs typeface="Arial" panose="020B0604020202020204" pitchFamily="34" charset="0"/>
            </a:rPr>
            <a:t>CFP</a:t>
          </a:r>
        </a:p>
        <a:p>
          <a:r>
            <a:rPr lang="de-CH" sz="2800" dirty="0">
              <a:latin typeface="Arial" panose="020B0604020202020204" pitchFamily="34" charset="0"/>
              <a:cs typeface="Arial" panose="020B0604020202020204" pitchFamily="34" charset="0"/>
            </a:rPr>
            <a:t>Conférence </a:t>
          </a:r>
          <a:r>
            <a:rPr lang="de-CH" sz="2800" dirty="0" err="1">
              <a:latin typeface="Arial" panose="020B0604020202020204" pitchFamily="34" charset="0"/>
              <a:cs typeface="Arial" panose="020B0604020202020204" pitchFamily="34" charset="0"/>
            </a:rPr>
            <a:t>pour</a:t>
          </a:r>
          <a:r>
            <a:rPr lang="de-CH" sz="2800" dirty="0">
              <a:latin typeface="Arial" panose="020B0604020202020204" pitchFamily="34" charset="0"/>
              <a:cs typeface="Arial" panose="020B0604020202020204" pitchFamily="34" charset="0"/>
            </a:rPr>
            <a:t> la forêt, la </a:t>
          </a:r>
          <a:r>
            <a:rPr lang="de-CH" sz="2800" dirty="0" err="1">
              <a:latin typeface="Arial" panose="020B0604020202020204" pitchFamily="34" charset="0"/>
              <a:cs typeface="Arial" panose="020B0604020202020204" pitchFamily="34" charset="0"/>
            </a:rPr>
            <a:t>faune</a:t>
          </a:r>
          <a:r>
            <a:rPr lang="de-CH" sz="2800" dirty="0">
              <a:latin typeface="Arial" panose="020B0604020202020204" pitchFamily="34" charset="0"/>
              <a:cs typeface="Arial" panose="020B0604020202020204" pitchFamily="34" charset="0"/>
            </a:rPr>
            <a:t> et le </a:t>
          </a:r>
          <a:r>
            <a:rPr lang="de-CH" sz="2800" dirty="0" err="1">
              <a:latin typeface="Arial" panose="020B0604020202020204" pitchFamily="34" charset="0"/>
              <a:cs typeface="Arial" panose="020B0604020202020204" pitchFamily="34" charset="0"/>
            </a:rPr>
            <a:t>paysage</a:t>
          </a:r>
          <a:endParaRPr lang="de-CH" sz="2800" dirty="0">
            <a:latin typeface="Arial" panose="020B0604020202020204" pitchFamily="34" charset="0"/>
            <a:cs typeface="Arial" panose="020B0604020202020204" pitchFamily="34" charset="0"/>
          </a:endParaRPr>
        </a:p>
      </dgm:t>
    </dgm:pt>
    <dgm:pt modelId="{478617B0-F664-4C35-802E-3124AB99C365}" type="parTrans" cxnId="{C018333A-90AF-4673-8E97-321C228AAF20}">
      <dgm:prSet/>
      <dgm:spPr/>
      <dgm:t>
        <a:bodyPr/>
        <a:lstStyle/>
        <a:p>
          <a:endParaRPr lang="de-CH"/>
        </a:p>
      </dgm:t>
    </dgm:pt>
    <dgm:pt modelId="{8D1621C2-0451-49E9-B8CC-84EE248B2001}" type="sibTrans" cxnId="{C018333A-90AF-4673-8E97-321C228AAF20}">
      <dgm:prSet/>
      <dgm:spPr/>
      <dgm:t>
        <a:bodyPr/>
        <a:lstStyle/>
        <a:p>
          <a:endParaRPr lang="de-CH"/>
        </a:p>
      </dgm:t>
    </dgm:pt>
    <dgm:pt modelId="{581E34F9-1899-4C2D-9D6A-96920621FDE0}">
      <dgm:prSet phldrT="[Text]" custT="1"/>
      <dgm:spPr>
        <a:solidFill>
          <a:schemeClr val="accent4">
            <a:lumMod val="75000"/>
          </a:schemeClr>
        </a:solidFill>
      </dgm:spPr>
      <dgm:t>
        <a:bodyPr/>
        <a:lstStyle/>
        <a:p>
          <a:r>
            <a:rPr lang="de-CH" sz="3200" dirty="0">
              <a:latin typeface="Arial" panose="020B0604020202020204" pitchFamily="34" charset="0"/>
              <a:cs typeface="Arial" panose="020B0604020202020204" pitchFamily="34" charset="0"/>
            </a:rPr>
            <a:t>CSF</a:t>
          </a:r>
        </a:p>
        <a:p>
          <a:r>
            <a:rPr lang="de-CH" sz="2400" dirty="0">
              <a:latin typeface="Arial" panose="020B0604020202020204" pitchFamily="34" charset="0"/>
              <a:cs typeface="Arial" panose="020B0604020202020204" pitchFamily="34" charset="0"/>
            </a:rPr>
            <a:t>Conférence des </a:t>
          </a:r>
          <a:r>
            <a:rPr lang="de-CH" sz="2400" dirty="0" err="1">
              <a:latin typeface="Arial" panose="020B0604020202020204" pitchFamily="34" charset="0"/>
              <a:cs typeface="Arial" panose="020B0604020202020204" pitchFamily="34" charset="0"/>
            </a:rPr>
            <a:t>services</a:t>
          </a:r>
          <a:r>
            <a:rPr lang="de-CH" sz="2400" dirty="0">
              <a:latin typeface="Arial" panose="020B0604020202020204" pitchFamily="34" charset="0"/>
              <a:cs typeface="Arial" panose="020B0604020202020204" pitchFamily="34" charset="0"/>
            </a:rPr>
            <a:t> de la </a:t>
          </a:r>
          <a:r>
            <a:rPr lang="de-CH" sz="2400" dirty="0" err="1">
              <a:latin typeface="Arial" panose="020B0604020202020204" pitchFamily="34" charset="0"/>
              <a:cs typeface="Arial" panose="020B0604020202020204" pitchFamily="34" charset="0"/>
            </a:rPr>
            <a:t>faune</a:t>
          </a:r>
          <a:r>
            <a:rPr lang="de-CH" sz="2400" dirty="0">
              <a:latin typeface="Arial" panose="020B0604020202020204" pitchFamily="34" charset="0"/>
              <a:cs typeface="Arial" panose="020B0604020202020204" pitchFamily="34" charset="0"/>
            </a:rPr>
            <a:t>, de la </a:t>
          </a:r>
          <a:r>
            <a:rPr lang="de-CH" sz="2400" dirty="0" err="1">
              <a:latin typeface="Arial" panose="020B0604020202020204" pitchFamily="34" charset="0"/>
              <a:cs typeface="Arial" panose="020B0604020202020204" pitchFamily="34" charset="0"/>
            </a:rPr>
            <a:t>chasse</a:t>
          </a:r>
          <a:r>
            <a:rPr lang="de-CH" sz="2400" dirty="0">
              <a:latin typeface="Arial" panose="020B0604020202020204" pitchFamily="34" charset="0"/>
              <a:cs typeface="Arial" panose="020B0604020202020204" pitchFamily="34" charset="0"/>
            </a:rPr>
            <a:t> et de la </a:t>
          </a:r>
          <a:r>
            <a:rPr lang="de-CH" sz="2400" dirty="0" err="1">
              <a:latin typeface="Arial" panose="020B0604020202020204" pitchFamily="34" charset="0"/>
              <a:cs typeface="Arial" panose="020B0604020202020204" pitchFamily="34" charset="0"/>
            </a:rPr>
            <a:t>pêche</a:t>
          </a:r>
          <a:r>
            <a:rPr lang="de-CH" sz="2400" dirty="0">
              <a:latin typeface="Arial" panose="020B0604020202020204" pitchFamily="34" charset="0"/>
              <a:cs typeface="Arial" panose="020B0604020202020204" pitchFamily="34" charset="0"/>
            </a:rPr>
            <a:t> </a:t>
          </a:r>
        </a:p>
        <a:p>
          <a:endParaRPr lang="de-CH" sz="2400" dirty="0">
            <a:latin typeface="Arial" panose="020B0604020202020204" pitchFamily="34" charset="0"/>
            <a:cs typeface="Arial" panose="020B0604020202020204" pitchFamily="34" charset="0"/>
          </a:endParaRPr>
        </a:p>
      </dgm:t>
    </dgm:pt>
    <dgm:pt modelId="{B9085D77-2E42-404B-9F6E-26CC3B1D0811}" type="parTrans" cxnId="{541A216E-96EA-412A-A657-0E483A546BA4}">
      <dgm:prSet/>
      <dgm:spPr/>
      <dgm:t>
        <a:bodyPr/>
        <a:lstStyle/>
        <a:p>
          <a:endParaRPr lang="de-CH"/>
        </a:p>
      </dgm:t>
    </dgm:pt>
    <dgm:pt modelId="{EBD166C6-F144-4CC6-A114-BA6ED2C7FEC9}" type="sibTrans" cxnId="{541A216E-96EA-412A-A657-0E483A546BA4}">
      <dgm:prSet/>
      <dgm:spPr/>
      <dgm:t>
        <a:bodyPr/>
        <a:lstStyle/>
        <a:p>
          <a:endParaRPr lang="de-CH"/>
        </a:p>
      </dgm:t>
    </dgm:pt>
    <dgm:pt modelId="{197F7894-DC65-4345-BBBA-6C294BCBF640}">
      <dgm:prSet phldrT="[Text]" custT="1"/>
      <dgm:spPr>
        <a:solidFill>
          <a:schemeClr val="accent4">
            <a:lumMod val="75000"/>
          </a:schemeClr>
        </a:solidFill>
      </dgm:spPr>
      <dgm:t>
        <a:bodyPr/>
        <a:lstStyle/>
        <a:p>
          <a:r>
            <a:rPr lang="de-CH" sz="2400" dirty="0">
              <a:latin typeface="Arial" panose="020B0604020202020204" pitchFamily="34" charset="0"/>
              <a:cs typeface="Arial" panose="020B0604020202020204" pitchFamily="34" charset="0"/>
            </a:rPr>
            <a:t>Loi </a:t>
          </a:r>
          <a:r>
            <a:rPr lang="de-CH" sz="2400" dirty="0" err="1">
              <a:latin typeface="Arial" panose="020B0604020202020204" pitchFamily="34" charset="0"/>
              <a:cs typeface="Arial" panose="020B0604020202020204" pitchFamily="34" charset="0"/>
            </a:rPr>
            <a:t>sur</a:t>
          </a:r>
          <a:r>
            <a:rPr lang="de-CH" sz="2400" dirty="0">
              <a:latin typeface="Arial" panose="020B0604020202020204" pitchFamily="34" charset="0"/>
              <a:cs typeface="Arial" panose="020B0604020202020204" pitchFamily="34" charset="0"/>
            </a:rPr>
            <a:t> la </a:t>
          </a:r>
          <a:r>
            <a:rPr lang="de-CH" sz="2400" dirty="0" err="1">
              <a:latin typeface="Arial" panose="020B0604020202020204" pitchFamily="34" charset="0"/>
              <a:cs typeface="Arial" panose="020B0604020202020204" pitchFamily="34" charset="0"/>
            </a:rPr>
            <a:t>chasse</a:t>
          </a:r>
          <a:endParaRPr lang="de-CH" sz="2400" dirty="0">
            <a:latin typeface="Arial" panose="020B0604020202020204" pitchFamily="34" charset="0"/>
            <a:cs typeface="Arial" panose="020B0604020202020204" pitchFamily="34" charset="0"/>
          </a:endParaRPr>
        </a:p>
      </dgm:t>
    </dgm:pt>
    <dgm:pt modelId="{5271ACCF-AD47-4994-B91D-5925EA663763}" type="parTrans" cxnId="{4FE54840-BEA6-440D-B9E9-FADC7F88E489}">
      <dgm:prSet/>
      <dgm:spPr/>
      <dgm:t>
        <a:bodyPr/>
        <a:lstStyle/>
        <a:p>
          <a:endParaRPr lang="de-CH"/>
        </a:p>
      </dgm:t>
    </dgm:pt>
    <dgm:pt modelId="{9E514850-2D0B-42E0-AF34-86B953B6BA47}" type="sibTrans" cxnId="{4FE54840-BEA6-440D-B9E9-FADC7F88E489}">
      <dgm:prSet/>
      <dgm:spPr/>
      <dgm:t>
        <a:bodyPr/>
        <a:lstStyle/>
        <a:p>
          <a:endParaRPr lang="de-CH"/>
        </a:p>
      </dgm:t>
    </dgm:pt>
    <dgm:pt modelId="{4E4243C5-257F-4F84-85FD-EC7B13E81F10}">
      <dgm:prSet phldrT="[Text]" custT="1"/>
      <dgm:spPr>
        <a:solidFill>
          <a:schemeClr val="accent1">
            <a:lumMod val="40000"/>
            <a:lumOff val="60000"/>
          </a:schemeClr>
        </a:solidFill>
      </dgm:spPr>
      <dgm:t>
        <a:bodyPr/>
        <a:lstStyle/>
        <a:p>
          <a:r>
            <a:rPr lang="de-CH" sz="2400" dirty="0">
              <a:latin typeface="Arial" panose="020B0604020202020204" pitchFamily="34" charset="0"/>
              <a:cs typeface="Arial" panose="020B0604020202020204" pitchFamily="34" charset="0"/>
            </a:rPr>
            <a:t>Loi </a:t>
          </a:r>
          <a:r>
            <a:rPr lang="de-CH" sz="2400" dirty="0" err="1">
              <a:latin typeface="Arial" panose="020B0604020202020204" pitchFamily="34" charset="0"/>
              <a:cs typeface="Arial" panose="020B0604020202020204" pitchFamily="34" charset="0"/>
            </a:rPr>
            <a:t>sur</a:t>
          </a:r>
          <a:r>
            <a:rPr lang="de-CH" sz="2400" dirty="0">
              <a:latin typeface="Arial" panose="020B0604020202020204" pitchFamily="34" charset="0"/>
              <a:cs typeface="Arial" panose="020B0604020202020204" pitchFamily="34" charset="0"/>
            </a:rPr>
            <a:t> la </a:t>
          </a:r>
          <a:r>
            <a:rPr lang="de-CH" sz="2400" dirty="0" err="1">
              <a:latin typeface="Arial" panose="020B0604020202020204" pitchFamily="34" charset="0"/>
              <a:cs typeface="Arial" panose="020B0604020202020204" pitchFamily="34" charset="0"/>
            </a:rPr>
            <a:t>pêche</a:t>
          </a:r>
          <a:endParaRPr lang="de-CH" sz="2400" dirty="0">
            <a:latin typeface="Arial" panose="020B0604020202020204" pitchFamily="34" charset="0"/>
            <a:cs typeface="Arial" panose="020B0604020202020204" pitchFamily="34" charset="0"/>
          </a:endParaRPr>
        </a:p>
      </dgm:t>
    </dgm:pt>
    <dgm:pt modelId="{676CC6B4-160A-417C-B5B1-ACE8F7BAEA09}" type="parTrans" cxnId="{2F20D05C-2CCA-48A1-8216-550724DE4182}">
      <dgm:prSet/>
      <dgm:spPr/>
      <dgm:t>
        <a:bodyPr/>
        <a:lstStyle/>
        <a:p>
          <a:endParaRPr lang="de-CH"/>
        </a:p>
      </dgm:t>
    </dgm:pt>
    <dgm:pt modelId="{4E8A42CE-F927-46C1-8635-9FEFCCB3E344}" type="sibTrans" cxnId="{2F20D05C-2CCA-48A1-8216-550724DE4182}">
      <dgm:prSet/>
      <dgm:spPr/>
      <dgm:t>
        <a:bodyPr/>
        <a:lstStyle/>
        <a:p>
          <a:endParaRPr lang="de-CH"/>
        </a:p>
      </dgm:t>
    </dgm:pt>
    <dgm:pt modelId="{7C98C733-2ABC-4144-8C2F-CA8CDBD93DAC}">
      <dgm:prSet phldrT="[Text]" custT="1"/>
      <dgm:spPr>
        <a:solidFill>
          <a:srgbClr val="00B050"/>
        </a:solidFill>
      </dgm:spPr>
      <dgm:t>
        <a:bodyPr/>
        <a:lstStyle/>
        <a:p>
          <a:r>
            <a:rPr lang="de-CH" sz="3200" dirty="0">
              <a:latin typeface="Arial" panose="020B0604020202020204" pitchFamily="34" charset="0"/>
              <a:cs typeface="Arial" panose="020B0604020202020204" pitchFamily="34" charset="0"/>
            </a:rPr>
            <a:t>CIC</a:t>
          </a:r>
        </a:p>
        <a:p>
          <a:r>
            <a:rPr lang="de-CH" sz="2400" dirty="0">
              <a:latin typeface="Arial" panose="020B0604020202020204" pitchFamily="34" charset="0"/>
              <a:cs typeface="Arial" panose="020B0604020202020204" pitchFamily="34" charset="0"/>
            </a:rPr>
            <a:t>Conférence des </a:t>
          </a:r>
          <a:r>
            <a:rPr lang="de-CH" sz="2400" dirty="0" err="1">
              <a:latin typeface="Arial" panose="020B0604020202020204" pitchFamily="34" charset="0"/>
              <a:cs typeface="Arial" panose="020B0604020202020204" pitchFamily="34" charset="0"/>
            </a:rPr>
            <a:t>inspecteurs</a:t>
          </a:r>
          <a:r>
            <a:rPr lang="de-CH" sz="2400" dirty="0">
              <a:latin typeface="Arial" panose="020B0604020202020204" pitchFamily="34" charset="0"/>
              <a:cs typeface="Arial" panose="020B0604020202020204" pitchFamily="34" charset="0"/>
            </a:rPr>
            <a:t> et </a:t>
          </a:r>
          <a:r>
            <a:rPr lang="de-CH" sz="2400" dirty="0" err="1">
              <a:latin typeface="Arial" panose="020B0604020202020204" pitchFamily="34" charset="0"/>
              <a:cs typeface="Arial" panose="020B0604020202020204" pitchFamily="34" charset="0"/>
            </a:rPr>
            <a:t>inspectrices</a:t>
          </a:r>
          <a:r>
            <a:rPr lang="de-CH" sz="2400" dirty="0">
              <a:latin typeface="Arial" panose="020B0604020202020204" pitchFamily="34" charset="0"/>
              <a:cs typeface="Arial" panose="020B0604020202020204" pitchFamily="34" charset="0"/>
            </a:rPr>
            <a:t> </a:t>
          </a:r>
          <a:r>
            <a:rPr lang="de-CH" sz="2400" dirty="0" err="1">
              <a:latin typeface="Arial" panose="020B0604020202020204" pitchFamily="34" charset="0"/>
              <a:cs typeface="Arial" panose="020B0604020202020204" pitchFamily="34" charset="0"/>
            </a:rPr>
            <a:t>cantonaux</a:t>
          </a:r>
          <a:r>
            <a:rPr lang="de-CH" sz="2400" dirty="0">
              <a:latin typeface="Arial" panose="020B0604020202020204" pitchFamily="34" charset="0"/>
              <a:cs typeface="Arial" panose="020B0604020202020204" pitchFamily="34" charset="0"/>
            </a:rPr>
            <a:t> des </a:t>
          </a:r>
          <a:r>
            <a:rPr lang="de-CH" sz="2400" dirty="0" err="1">
              <a:latin typeface="Arial" panose="020B0604020202020204" pitchFamily="34" charset="0"/>
              <a:cs typeface="Arial" panose="020B0604020202020204" pitchFamily="34" charset="0"/>
            </a:rPr>
            <a:t>forêts</a:t>
          </a:r>
          <a:endParaRPr lang="de-CH" sz="2400" dirty="0">
            <a:latin typeface="Arial" panose="020B0604020202020204" pitchFamily="34" charset="0"/>
            <a:cs typeface="Arial" panose="020B0604020202020204" pitchFamily="34" charset="0"/>
          </a:endParaRPr>
        </a:p>
      </dgm:t>
    </dgm:pt>
    <dgm:pt modelId="{7A3C2503-C861-4232-90A7-BB00A53A129B}" type="parTrans" cxnId="{A301BD29-2A30-4528-A429-351DBB6D7DEC}">
      <dgm:prSet/>
      <dgm:spPr/>
      <dgm:t>
        <a:bodyPr/>
        <a:lstStyle/>
        <a:p>
          <a:endParaRPr lang="de-CH"/>
        </a:p>
      </dgm:t>
    </dgm:pt>
    <dgm:pt modelId="{F9439745-BC83-4020-8101-22A1DF59895A}" type="sibTrans" cxnId="{A301BD29-2A30-4528-A429-351DBB6D7DEC}">
      <dgm:prSet/>
      <dgm:spPr/>
      <dgm:t>
        <a:bodyPr/>
        <a:lstStyle/>
        <a:p>
          <a:endParaRPr lang="de-CH"/>
        </a:p>
      </dgm:t>
    </dgm:pt>
    <dgm:pt modelId="{4D192246-18DE-47E1-9F93-58D2ADE225A9}">
      <dgm:prSet phldrT="[Text]" custT="1"/>
      <dgm:spPr>
        <a:solidFill>
          <a:srgbClr val="00B050"/>
        </a:solidFill>
      </dgm:spPr>
      <dgm:t>
        <a:bodyPr/>
        <a:lstStyle/>
        <a:p>
          <a:r>
            <a:rPr lang="de-CH" sz="2400" dirty="0">
              <a:latin typeface="Arial" panose="020B0604020202020204" pitchFamily="34" charset="0"/>
              <a:cs typeface="Arial" panose="020B0604020202020204" pitchFamily="34" charset="0"/>
            </a:rPr>
            <a:t>Loi </a:t>
          </a:r>
          <a:r>
            <a:rPr lang="de-CH" sz="2400" dirty="0" err="1">
              <a:latin typeface="Arial" panose="020B0604020202020204" pitchFamily="34" charset="0"/>
              <a:cs typeface="Arial" panose="020B0604020202020204" pitchFamily="34" charset="0"/>
            </a:rPr>
            <a:t>sur</a:t>
          </a:r>
          <a:r>
            <a:rPr lang="de-CH" sz="2400" dirty="0">
              <a:latin typeface="Arial" panose="020B0604020202020204" pitchFamily="34" charset="0"/>
              <a:cs typeface="Arial" panose="020B0604020202020204" pitchFamily="34" charset="0"/>
            </a:rPr>
            <a:t> </a:t>
          </a:r>
          <a:r>
            <a:rPr lang="de-CH" sz="2400" dirty="0" err="1">
              <a:latin typeface="Arial" panose="020B0604020202020204" pitchFamily="34" charset="0"/>
              <a:cs typeface="Arial" panose="020B0604020202020204" pitchFamily="34" charset="0"/>
            </a:rPr>
            <a:t>les</a:t>
          </a:r>
          <a:r>
            <a:rPr lang="de-CH" sz="2400" dirty="0">
              <a:latin typeface="Arial" panose="020B0604020202020204" pitchFamily="34" charset="0"/>
              <a:cs typeface="Arial" panose="020B0604020202020204" pitchFamily="34" charset="0"/>
            </a:rPr>
            <a:t> </a:t>
          </a:r>
          <a:r>
            <a:rPr lang="de-CH" sz="2400" dirty="0" err="1">
              <a:latin typeface="Arial" panose="020B0604020202020204" pitchFamily="34" charset="0"/>
              <a:cs typeface="Arial" panose="020B0604020202020204" pitchFamily="34" charset="0"/>
            </a:rPr>
            <a:t>forêts</a:t>
          </a:r>
          <a:endParaRPr lang="de-CH" sz="2400" dirty="0">
            <a:latin typeface="Arial" panose="020B0604020202020204" pitchFamily="34" charset="0"/>
            <a:cs typeface="Arial" panose="020B0604020202020204" pitchFamily="34" charset="0"/>
          </a:endParaRPr>
        </a:p>
      </dgm:t>
    </dgm:pt>
    <dgm:pt modelId="{1FBDC591-354B-4AC2-89FE-4DE3AD7A8058}" type="parTrans" cxnId="{85A4F018-8E64-4AD2-91BF-25B9BFA55B7E}">
      <dgm:prSet/>
      <dgm:spPr/>
      <dgm:t>
        <a:bodyPr/>
        <a:lstStyle/>
        <a:p>
          <a:endParaRPr lang="de-CH"/>
        </a:p>
      </dgm:t>
    </dgm:pt>
    <dgm:pt modelId="{E5E432A2-3F8F-4932-9E05-EF8B88334AA9}" type="sibTrans" cxnId="{85A4F018-8E64-4AD2-91BF-25B9BFA55B7E}">
      <dgm:prSet/>
      <dgm:spPr/>
      <dgm:t>
        <a:bodyPr/>
        <a:lstStyle/>
        <a:p>
          <a:endParaRPr lang="de-CH"/>
        </a:p>
      </dgm:t>
    </dgm:pt>
    <dgm:pt modelId="{BF6CF500-A908-4B18-A116-B62056AF8125}" type="pres">
      <dgm:prSet presAssocID="{FA7944C7-6CDB-475B-A89A-D322BD16CE6E}" presName="Name0" presStyleCnt="0">
        <dgm:presLayoutVars>
          <dgm:chPref val="1"/>
          <dgm:dir/>
          <dgm:animOne val="branch"/>
          <dgm:animLvl val="lvl"/>
          <dgm:resizeHandles/>
        </dgm:presLayoutVars>
      </dgm:prSet>
      <dgm:spPr/>
    </dgm:pt>
    <dgm:pt modelId="{A01120F4-DFFB-41E4-9F0F-7E54A4539379}" type="pres">
      <dgm:prSet presAssocID="{E7DBF70C-76A7-4F99-84A7-39588CA1C63A}" presName="vertOne" presStyleCnt="0"/>
      <dgm:spPr/>
    </dgm:pt>
    <dgm:pt modelId="{6F7BAB7E-FEFE-436A-8345-F674C800FC4A}" type="pres">
      <dgm:prSet presAssocID="{E7DBF70C-76A7-4F99-84A7-39588CA1C63A}" presName="txOne" presStyleLbl="node0" presStyleIdx="0" presStyleCnt="1">
        <dgm:presLayoutVars>
          <dgm:chPref val="3"/>
        </dgm:presLayoutVars>
      </dgm:prSet>
      <dgm:spPr/>
    </dgm:pt>
    <dgm:pt modelId="{9686F964-C68C-482E-9730-CD9AD0FAA01B}" type="pres">
      <dgm:prSet presAssocID="{E7DBF70C-76A7-4F99-84A7-39588CA1C63A}" presName="parTransOne" presStyleCnt="0"/>
      <dgm:spPr/>
    </dgm:pt>
    <dgm:pt modelId="{A38AFC9C-43BD-404D-8348-BD590E0CE55C}" type="pres">
      <dgm:prSet presAssocID="{E7DBF70C-76A7-4F99-84A7-39588CA1C63A}" presName="horzOne" presStyleCnt="0"/>
      <dgm:spPr/>
    </dgm:pt>
    <dgm:pt modelId="{F6312830-12CC-49C3-89F8-2BC31050A958}" type="pres">
      <dgm:prSet presAssocID="{581E34F9-1899-4C2D-9D6A-96920621FDE0}" presName="vertTwo" presStyleCnt="0"/>
      <dgm:spPr/>
    </dgm:pt>
    <dgm:pt modelId="{2C7D56A4-D92A-407C-BB7F-415190116C39}" type="pres">
      <dgm:prSet presAssocID="{581E34F9-1899-4C2D-9D6A-96920621FDE0}" presName="txTwo" presStyleLbl="node2" presStyleIdx="0" presStyleCnt="2" custScaleY="225942">
        <dgm:presLayoutVars>
          <dgm:chPref val="3"/>
        </dgm:presLayoutVars>
      </dgm:prSet>
      <dgm:spPr/>
    </dgm:pt>
    <dgm:pt modelId="{A16B9E62-448D-415B-A23C-866CA306FB8E}" type="pres">
      <dgm:prSet presAssocID="{581E34F9-1899-4C2D-9D6A-96920621FDE0}" presName="parTransTwo" presStyleCnt="0"/>
      <dgm:spPr/>
    </dgm:pt>
    <dgm:pt modelId="{A1E90991-E748-4A3B-946F-ABDE3A146109}" type="pres">
      <dgm:prSet presAssocID="{581E34F9-1899-4C2D-9D6A-96920621FDE0}" presName="horzTwo" presStyleCnt="0"/>
      <dgm:spPr/>
    </dgm:pt>
    <dgm:pt modelId="{4D0E0076-3871-4A7B-8908-7475DF118B8C}" type="pres">
      <dgm:prSet presAssocID="{197F7894-DC65-4345-BBBA-6C294BCBF640}" presName="vertThree" presStyleCnt="0"/>
      <dgm:spPr/>
    </dgm:pt>
    <dgm:pt modelId="{67217E51-7912-4615-BEE4-452DA0D37067}" type="pres">
      <dgm:prSet presAssocID="{197F7894-DC65-4345-BBBA-6C294BCBF640}" presName="txThree" presStyleLbl="node3" presStyleIdx="0" presStyleCnt="3" custLinFactNeighborX="117" custLinFactNeighborY="57042">
        <dgm:presLayoutVars>
          <dgm:chPref val="3"/>
        </dgm:presLayoutVars>
      </dgm:prSet>
      <dgm:spPr/>
    </dgm:pt>
    <dgm:pt modelId="{3D2AA018-ADD2-46CE-B1DF-252DB5FFEBA8}" type="pres">
      <dgm:prSet presAssocID="{197F7894-DC65-4345-BBBA-6C294BCBF640}" presName="horzThree" presStyleCnt="0"/>
      <dgm:spPr/>
    </dgm:pt>
    <dgm:pt modelId="{8AE2F799-11AC-4789-9401-7BA96F816AD2}" type="pres">
      <dgm:prSet presAssocID="{9E514850-2D0B-42E0-AF34-86B953B6BA47}" presName="sibSpaceThree" presStyleCnt="0"/>
      <dgm:spPr/>
    </dgm:pt>
    <dgm:pt modelId="{0A1570EB-B9A6-4FF4-9519-C0E3C381EE00}" type="pres">
      <dgm:prSet presAssocID="{4E4243C5-257F-4F84-85FD-EC7B13E81F10}" presName="vertThree" presStyleCnt="0"/>
      <dgm:spPr/>
    </dgm:pt>
    <dgm:pt modelId="{853DF78D-58FE-4C0A-9815-652E29044AF6}" type="pres">
      <dgm:prSet presAssocID="{4E4243C5-257F-4F84-85FD-EC7B13E81F10}" presName="txThree" presStyleLbl="node3" presStyleIdx="1" presStyleCnt="3" custLinFactNeighborX="-17" custLinFactNeighborY="56829">
        <dgm:presLayoutVars>
          <dgm:chPref val="3"/>
        </dgm:presLayoutVars>
      </dgm:prSet>
      <dgm:spPr/>
    </dgm:pt>
    <dgm:pt modelId="{AB7D18F9-7501-4B86-8B00-7EA312A680A8}" type="pres">
      <dgm:prSet presAssocID="{4E4243C5-257F-4F84-85FD-EC7B13E81F10}" presName="horzThree" presStyleCnt="0"/>
      <dgm:spPr/>
    </dgm:pt>
    <dgm:pt modelId="{6EF71EF0-D6BB-4547-8362-46541E41DAB9}" type="pres">
      <dgm:prSet presAssocID="{EBD166C6-F144-4CC6-A114-BA6ED2C7FEC9}" presName="sibSpaceTwo" presStyleCnt="0"/>
      <dgm:spPr/>
    </dgm:pt>
    <dgm:pt modelId="{BB75310E-1BB9-4C28-9292-A6442E48E2B7}" type="pres">
      <dgm:prSet presAssocID="{7C98C733-2ABC-4144-8C2F-CA8CDBD93DAC}" presName="vertTwo" presStyleCnt="0"/>
      <dgm:spPr/>
    </dgm:pt>
    <dgm:pt modelId="{3C498E6C-5AA8-4D53-81E4-7C2B0D3A9E28}" type="pres">
      <dgm:prSet presAssocID="{7C98C733-2ABC-4144-8C2F-CA8CDBD93DAC}" presName="txTwo" presStyleLbl="node2" presStyleIdx="1" presStyleCnt="2" custScaleY="229427">
        <dgm:presLayoutVars>
          <dgm:chPref val="3"/>
        </dgm:presLayoutVars>
      </dgm:prSet>
      <dgm:spPr/>
    </dgm:pt>
    <dgm:pt modelId="{372598C7-04A2-42E5-92B6-C14A3959C0BE}" type="pres">
      <dgm:prSet presAssocID="{7C98C733-2ABC-4144-8C2F-CA8CDBD93DAC}" presName="parTransTwo" presStyleCnt="0"/>
      <dgm:spPr/>
    </dgm:pt>
    <dgm:pt modelId="{5729A159-7B1D-4D17-9DD1-D269073FCC6F}" type="pres">
      <dgm:prSet presAssocID="{7C98C733-2ABC-4144-8C2F-CA8CDBD93DAC}" presName="horzTwo" presStyleCnt="0"/>
      <dgm:spPr/>
    </dgm:pt>
    <dgm:pt modelId="{BB0EC693-85E7-44D7-AC5C-10C87F37433A}" type="pres">
      <dgm:prSet presAssocID="{4D192246-18DE-47E1-9F93-58D2ADE225A9}" presName="vertThree" presStyleCnt="0"/>
      <dgm:spPr/>
    </dgm:pt>
    <dgm:pt modelId="{EA896DAE-F09F-403B-9968-6670E1AE7F79}" type="pres">
      <dgm:prSet presAssocID="{4D192246-18DE-47E1-9F93-58D2ADE225A9}" presName="txThree" presStyleLbl="node3" presStyleIdx="2" presStyleCnt="3" custLinFactNeighborX="-17" custLinFactNeighborY="56829">
        <dgm:presLayoutVars>
          <dgm:chPref val="3"/>
        </dgm:presLayoutVars>
      </dgm:prSet>
      <dgm:spPr/>
    </dgm:pt>
    <dgm:pt modelId="{9B9FC67D-5787-47E5-BB39-A23C3519ADAE}" type="pres">
      <dgm:prSet presAssocID="{4D192246-18DE-47E1-9F93-58D2ADE225A9}" presName="horzThree" presStyleCnt="0"/>
      <dgm:spPr/>
    </dgm:pt>
  </dgm:ptLst>
  <dgm:cxnLst>
    <dgm:cxn modelId="{85A4F018-8E64-4AD2-91BF-25B9BFA55B7E}" srcId="{7C98C733-2ABC-4144-8C2F-CA8CDBD93DAC}" destId="{4D192246-18DE-47E1-9F93-58D2ADE225A9}" srcOrd="0" destOrd="0" parTransId="{1FBDC591-354B-4AC2-89FE-4DE3AD7A8058}" sibTransId="{E5E432A2-3F8F-4932-9E05-EF8B88334AA9}"/>
    <dgm:cxn modelId="{A301BD29-2A30-4528-A429-351DBB6D7DEC}" srcId="{E7DBF70C-76A7-4F99-84A7-39588CA1C63A}" destId="{7C98C733-2ABC-4144-8C2F-CA8CDBD93DAC}" srcOrd="1" destOrd="0" parTransId="{7A3C2503-C861-4232-90A7-BB00A53A129B}" sibTransId="{F9439745-BC83-4020-8101-22A1DF59895A}"/>
    <dgm:cxn modelId="{275CCE39-CDED-4672-B831-F286D6B077AE}" type="presOf" srcId="{FA7944C7-6CDB-475B-A89A-D322BD16CE6E}" destId="{BF6CF500-A908-4B18-A116-B62056AF8125}" srcOrd="0" destOrd="0" presId="urn:microsoft.com/office/officeart/2005/8/layout/hierarchy4"/>
    <dgm:cxn modelId="{C018333A-90AF-4673-8E97-321C228AAF20}" srcId="{FA7944C7-6CDB-475B-A89A-D322BD16CE6E}" destId="{E7DBF70C-76A7-4F99-84A7-39588CA1C63A}" srcOrd="0" destOrd="0" parTransId="{478617B0-F664-4C35-802E-3124AB99C365}" sibTransId="{8D1621C2-0451-49E9-B8CC-84EE248B2001}"/>
    <dgm:cxn modelId="{4FE54840-BEA6-440D-B9E9-FADC7F88E489}" srcId="{581E34F9-1899-4C2D-9D6A-96920621FDE0}" destId="{197F7894-DC65-4345-BBBA-6C294BCBF640}" srcOrd="0" destOrd="0" parTransId="{5271ACCF-AD47-4994-B91D-5925EA663763}" sibTransId="{9E514850-2D0B-42E0-AF34-86B953B6BA47}"/>
    <dgm:cxn modelId="{2F20D05C-2CCA-48A1-8216-550724DE4182}" srcId="{581E34F9-1899-4C2D-9D6A-96920621FDE0}" destId="{4E4243C5-257F-4F84-85FD-EC7B13E81F10}" srcOrd="1" destOrd="0" parTransId="{676CC6B4-160A-417C-B5B1-ACE8F7BAEA09}" sibTransId="{4E8A42CE-F927-46C1-8635-9FEFCCB3E344}"/>
    <dgm:cxn modelId="{183D4645-C0EF-445F-B693-9A532729DB4C}" type="presOf" srcId="{197F7894-DC65-4345-BBBA-6C294BCBF640}" destId="{67217E51-7912-4615-BEE4-452DA0D37067}" srcOrd="0" destOrd="0" presId="urn:microsoft.com/office/officeart/2005/8/layout/hierarchy4"/>
    <dgm:cxn modelId="{541A216E-96EA-412A-A657-0E483A546BA4}" srcId="{E7DBF70C-76A7-4F99-84A7-39588CA1C63A}" destId="{581E34F9-1899-4C2D-9D6A-96920621FDE0}" srcOrd="0" destOrd="0" parTransId="{B9085D77-2E42-404B-9F6E-26CC3B1D0811}" sibTransId="{EBD166C6-F144-4CC6-A114-BA6ED2C7FEC9}"/>
    <dgm:cxn modelId="{1F8D8676-C10E-4145-9CAC-941367FA761A}" type="presOf" srcId="{4E4243C5-257F-4F84-85FD-EC7B13E81F10}" destId="{853DF78D-58FE-4C0A-9815-652E29044AF6}" srcOrd="0" destOrd="0" presId="urn:microsoft.com/office/officeart/2005/8/layout/hierarchy4"/>
    <dgm:cxn modelId="{4F3E988A-1DFB-4A0F-8D00-6F9DF5FDEEF1}" type="presOf" srcId="{4D192246-18DE-47E1-9F93-58D2ADE225A9}" destId="{EA896DAE-F09F-403B-9968-6670E1AE7F79}" srcOrd="0" destOrd="0" presId="urn:microsoft.com/office/officeart/2005/8/layout/hierarchy4"/>
    <dgm:cxn modelId="{6F24B393-C2A5-4B9C-98FD-F52EB58C3EEC}" type="presOf" srcId="{7C98C733-2ABC-4144-8C2F-CA8CDBD93DAC}" destId="{3C498E6C-5AA8-4D53-81E4-7C2B0D3A9E28}" srcOrd="0" destOrd="0" presId="urn:microsoft.com/office/officeart/2005/8/layout/hierarchy4"/>
    <dgm:cxn modelId="{D636F597-743B-47B4-B0E4-2BF3AF450061}" type="presOf" srcId="{581E34F9-1899-4C2D-9D6A-96920621FDE0}" destId="{2C7D56A4-D92A-407C-BB7F-415190116C39}" srcOrd="0" destOrd="0" presId="urn:microsoft.com/office/officeart/2005/8/layout/hierarchy4"/>
    <dgm:cxn modelId="{92DCA3C1-517A-44ED-B5B8-853C86FE8D4A}" type="presOf" srcId="{E7DBF70C-76A7-4F99-84A7-39588CA1C63A}" destId="{6F7BAB7E-FEFE-436A-8345-F674C800FC4A}" srcOrd="0" destOrd="0" presId="urn:microsoft.com/office/officeart/2005/8/layout/hierarchy4"/>
    <dgm:cxn modelId="{3770524D-D08F-46EB-B453-7C993666AF5F}" type="presParOf" srcId="{BF6CF500-A908-4B18-A116-B62056AF8125}" destId="{A01120F4-DFFB-41E4-9F0F-7E54A4539379}" srcOrd="0" destOrd="0" presId="urn:microsoft.com/office/officeart/2005/8/layout/hierarchy4"/>
    <dgm:cxn modelId="{9EEFDEC1-9F19-4685-B98B-C770640BC38E}" type="presParOf" srcId="{A01120F4-DFFB-41E4-9F0F-7E54A4539379}" destId="{6F7BAB7E-FEFE-436A-8345-F674C800FC4A}" srcOrd="0" destOrd="0" presId="urn:microsoft.com/office/officeart/2005/8/layout/hierarchy4"/>
    <dgm:cxn modelId="{9C59F22E-465D-4753-AB4E-0DBE7FAA4840}" type="presParOf" srcId="{A01120F4-DFFB-41E4-9F0F-7E54A4539379}" destId="{9686F964-C68C-482E-9730-CD9AD0FAA01B}" srcOrd="1" destOrd="0" presId="urn:microsoft.com/office/officeart/2005/8/layout/hierarchy4"/>
    <dgm:cxn modelId="{C5FCFF82-5B53-43AA-AB5D-9D45E599E831}" type="presParOf" srcId="{A01120F4-DFFB-41E4-9F0F-7E54A4539379}" destId="{A38AFC9C-43BD-404D-8348-BD590E0CE55C}" srcOrd="2" destOrd="0" presId="urn:microsoft.com/office/officeart/2005/8/layout/hierarchy4"/>
    <dgm:cxn modelId="{39F87E56-1D29-447E-A066-BC7CBE8D12AC}" type="presParOf" srcId="{A38AFC9C-43BD-404D-8348-BD590E0CE55C}" destId="{F6312830-12CC-49C3-89F8-2BC31050A958}" srcOrd="0" destOrd="0" presId="urn:microsoft.com/office/officeart/2005/8/layout/hierarchy4"/>
    <dgm:cxn modelId="{8E7109E0-9550-42C0-9C2B-BD78F55E6D95}" type="presParOf" srcId="{F6312830-12CC-49C3-89F8-2BC31050A958}" destId="{2C7D56A4-D92A-407C-BB7F-415190116C39}" srcOrd="0" destOrd="0" presId="urn:microsoft.com/office/officeart/2005/8/layout/hierarchy4"/>
    <dgm:cxn modelId="{ED40EEAA-3CDA-4014-8E81-F72A9C6D7D4C}" type="presParOf" srcId="{F6312830-12CC-49C3-89F8-2BC31050A958}" destId="{A16B9E62-448D-415B-A23C-866CA306FB8E}" srcOrd="1" destOrd="0" presId="urn:microsoft.com/office/officeart/2005/8/layout/hierarchy4"/>
    <dgm:cxn modelId="{158C94C4-B60A-4CA0-A921-93C25B9D3D83}" type="presParOf" srcId="{F6312830-12CC-49C3-89F8-2BC31050A958}" destId="{A1E90991-E748-4A3B-946F-ABDE3A146109}" srcOrd="2" destOrd="0" presId="urn:microsoft.com/office/officeart/2005/8/layout/hierarchy4"/>
    <dgm:cxn modelId="{3ABC0479-E98D-47BD-BA9B-864BC07D4032}" type="presParOf" srcId="{A1E90991-E748-4A3B-946F-ABDE3A146109}" destId="{4D0E0076-3871-4A7B-8908-7475DF118B8C}" srcOrd="0" destOrd="0" presId="urn:microsoft.com/office/officeart/2005/8/layout/hierarchy4"/>
    <dgm:cxn modelId="{4AE02C0D-B25D-4D05-BC3F-AE308CB54E4C}" type="presParOf" srcId="{4D0E0076-3871-4A7B-8908-7475DF118B8C}" destId="{67217E51-7912-4615-BEE4-452DA0D37067}" srcOrd="0" destOrd="0" presId="urn:microsoft.com/office/officeart/2005/8/layout/hierarchy4"/>
    <dgm:cxn modelId="{F0A0D9B3-1B51-4E7E-BD51-33D73660E9D3}" type="presParOf" srcId="{4D0E0076-3871-4A7B-8908-7475DF118B8C}" destId="{3D2AA018-ADD2-46CE-B1DF-252DB5FFEBA8}" srcOrd="1" destOrd="0" presId="urn:microsoft.com/office/officeart/2005/8/layout/hierarchy4"/>
    <dgm:cxn modelId="{0527F384-CC0E-41EA-A350-6EEB17E0A8A8}" type="presParOf" srcId="{A1E90991-E748-4A3B-946F-ABDE3A146109}" destId="{8AE2F799-11AC-4789-9401-7BA96F816AD2}" srcOrd="1" destOrd="0" presId="urn:microsoft.com/office/officeart/2005/8/layout/hierarchy4"/>
    <dgm:cxn modelId="{6F1FE37B-F0CF-4A6C-90DB-3E61F9380686}" type="presParOf" srcId="{A1E90991-E748-4A3B-946F-ABDE3A146109}" destId="{0A1570EB-B9A6-4FF4-9519-C0E3C381EE00}" srcOrd="2" destOrd="0" presId="urn:microsoft.com/office/officeart/2005/8/layout/hierarchy4"/>
    <dgm:cxn modelId="{4C395B1F-107C-4CE9-8B78-F3386B92E9EE}" type="presParOf" srcId="{0A1570EB-B9A6-4FF4-9519-C0E3C381EE00}" destId="{853DF78D-58FE-4C0A-9815-652E29044AF6}" srcOrd="0" destOrd="0" presId="urn:microsoft.com/office/officeart/2005/8/layout/hierarchy4"/>
    <dgm:cxn modelId="{86D8C9DA-D3CD-4004-AE3D-3D13BB191B87}" type="presParOf" srcId="{0A1570EB-B9A6-4FF4-9519-C0E3C381EE00}" destId="{AB7D18F9-7501-4B86-8B00-7EA312A680A8}" srcOrd="1" destOrd="0" presId="urn:microsoft.com/office/officeart/2005/8/layout/hierarchy4"/>
    <dgm:cxn modelId="{A5885265-3CB0-4020-8F84-BFCB883361B8}" type="presParOf" srcId="{A38AFC9C-43BD-404D-8348-BD590E0CE55C}" destId="{6EF71EF0-D6BB-4547-8362-46541E41DAB9}" srcOrd="1" destOrd="0" presId="urn:microsoft.com/office/officeart/2005/8/layout/hierarchy4"/>
    <dgm:cxn modelId="{15118B51-4FE1-4557-9206-684DB32C6C5D}" type="presParOf" srcId="{A38AFC9C-43BD-404D-8348-BD590E0CE55C}" destId="{BB75310E-1BB9-4C28-9292-A6442E48E2B7}" srcOrd="2" destOrd="0" presId="urn:microsoft.com/office/officeart/2005/8/layout/hierarchy4"/>
    <dgm:cxn modelId="{3DCB5A62-66AE-40CC-A6B8-B341C687EA50}" type="presParOf" srcId="{BB75310E-1BB9-4C28-9292-A6442E48E2B7}" destId="{3C498E6C-5AA8-4D53-81E4-7C2B0D3A9E28}" srcOrd="0" destOrd="0" presId="urn:microsoft.com/office/officeart/2005/8/layout/hierarchy4"/>
    <dgm:cxn modelId="{63FE4DBF-7306-49AB-8627-51FC18EEEF72}" type="presParOf" srcId="{BB75310E-1BB9-4C28-9292-A6442E48E2B7}" destId="{372598C7-04A2-42E5-92B6-C14A3959C0BE}" srcOrd="1" destOrd="0" presId="urn:microsoft.com/office/officeart/2005/8/layout/hierarchy4"/>
    <dgm:cxn modelId="{382FE5AF-B65B-4DC1-87FB-5CF6C87A26FA}" type="presParOf" srcId="{BB75310E-1BB9-4C28-9292-A6442E48E2B7}" destId="{5729A159-7B1D-4D17-9DD1-D269073FCC6F}" srcOrd="2" destOrd="0" presId="urn:microsoft.com/office/officeart/2005/8/layout/hierarchy4"/>
    <dgm:cxn modelId="{6CF03109-4C2B-456C-BA3E-F2413DFD2D82}" type="presParOf" srcId="{5729A159-7B1D-4D17-9DD1-D269073FCC6F}" destId="{BB0EC693-85E7-44D7-AC5C-10C87F37433A}" srcOrd="0" destOrd="0" presId="urn:microsoft.com/office/officeart/2005/8/layout/hierarchy4"/>
    <dgm:cxn modelId="{C5936C24-E2C9-4D06-A43A-6694C9D92BD3}" type="presParOf" srcId="{BB0EC693-85E7-44D7-AC5C-10C87F37433A}" destId="{EA896DAE-F09F-403B-9968-6670E1AE7F79}" srcOrd="0" destOrd="0" presId="urn:microsoft.com/office/officeart/2005/8/layout/hierarchy4"/>
    <dgm:cxn modelId="{04D1E7D5-DF8B-46B8-8CE9-7AF3CD279422}" type="presParOf" srcId="{BB0EC693-85E7-44D7-AC5C-10C87F37433A}" destId="{9B9FC67D-5787-47E5-BB39-A23C3519ADA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BAB7E-FEFE-436A-8345-F674C800FC4A}">
      <dsp:nvSpPr>
        <dsp:cNvPr id="0" name=""/>
        <dsp:cNvSpPr/>
      </dsp:nvSpPr>
      <dsp:spPr>
        <a:xfrm>
          <a:off x="917" y="518"/>
          <a:ext cx="7992045" cy="966727"/>
        </a:xfrm>
        <a:prstGeom prst="roundRect">
          <a:avLst>
            <a:gd name="adj" fmla="val 10000"/>
          </a:avLst>
        </a:prstGeom>
        <a:solidFill>
          <a:schemeClr val="accent6">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CH" sz="3200" kern="1200" dirty="0">
              <a:latin typeface="Arial" panose="020B0604020202020204" pitchFamily="34" charset="0"/>
              <a:cs typeface="Arial" panose="020B0604020202020204" pitchFamily="34" charset="0"/>
            </a:rPr>
            <a:t>CFP</a:t>
          </a:r>
        </a:p>
        <a:p>
          <a:pPr marL="0" lvl="0" indent="0" algn="ctr" defTabSz="1422400">
            <a:lnSpc>
              <a:spcPct val="90000"/>
            </a:lnSpc>
            <a:spcBef>
              <a:spcPct val="0"/>
            </a:spcBef>
            <a:spcAft>
              <a:spcPct val="35000"/>
            </a:spcAft>
            <a:buNone/>
          </a:pPr>
          <a:r>
            <a:rPr lang="de-CH" sz="2800" kern="1200" dirty="0">
              <a:latin typeface="Arial" panose="020B0604020202020204" pitchFamily="34" charset="0"/>
              <a:cs typeface="Arial" panose="020B0604020202020204" pitchFamily="34" charset="0"/>
            </a:rPr>
            <a:t>Conférence </a:t>
          </a:r>
          <a:r>
            <a:rPr lang="de-CH" sz="2800" kern="1200" dirty="0" err="1">
              <a:latin typeface="Arial" panose="020B0604020202020204" pitchFamily="34" charset="0"/>
              <a:cs typeface="Arial" panose="020B0604020202020204" pitchFamily="34" charset="0"/>
            </a:rPr>
            <a:t>pour</a:t>
          </a:r>
          <a:r>
            <a:rPr lang="de-CH" sz="2800" kern="1200" dirty="0">
              <a:latin typeface="Arial" panose="020B0604020202020204" pitchFamily="34" charset="0"/>
              <a:cs typeface="Arial" panose="020B0604020202020204" pitchFamily="34" charset="0"/>
            </a:rPr>
            <a:t> la forêt, la </a:t>
          </a:r>
          <a:r>
            <a:rPr lang="de-CH" sz="2800" kern="1200" dirty="0" err="1">
              <a:latin typeface="Arial" panose="020B0604020202020204" pitchFamily="34" charset="0"/>
              <a:cs typeface="Arial" panose="020B0604020202020204" pitchFamily="34" charset="0"/>
            </a:rPr>
            <a:t>faune</a:t>
          </a:r>
          <a:r>
            <a:rPr lang="de-CH" sz="2800" kern="1200" dirty="0">
              <a:latin typeface="Arial" panose="020B0604020202020204" pitchFamily="34" charset="0"/>
              <a:cs typeface="Arial" panose="020B0604020202020204" pitchFamily="34" charset="0"/>
            </a:rPr>
            <a:t> et le </a:t>
          </a:r>
          <a:r>
            <a:rPr lang="de-CH" sz="2800" kern="1200" dirty="0" err="1">
              <a:latin typeface="Arial" panose="020B0604020202020204" pitchFamily="34" charset="0"/>
              <a:cs typeface="Arial" panose="020B0604020202020204" pitchFamily="34" charset="0"/>
            </a:rPr>
            <a:t>paysage</a:t>
          </a:r>
          <a:endParaRPr lang="de-CH" sz="2800" kern="1200" dirty="0">
            <a:latin typeface="Arial" panose="020B0604020202020204" pitchFamily="34" charset="0"/>
            <a:cs typeface="Arial" panose="020B0604020202020204" pitchFamily="34" charset="0"/>
          </a:endParaRPr>
        </a:p>
      </dsp:txBody>
      <dsp:txXfrm>
        <a:off x="29231" y="28832"/>
        <a:ext cx="7935417" cy="910099"/>
      </dsp:txXfrm>
    </dsp:sp>
    <dsp:sp modelId="{2C7D56A4-D92A-407C-BB7F-415190116C39}">
      <dsp:nvSpPr>
        <dsp:cNvPr id="0" name=""/>
        <dsp:cNvSpPr/>
      </dsp:nvSpPr>
      <dsp:spPr>
        <a:xfrm>
          <a:off x="8718" y="1066701"/>
          <a:ext cx="5210459" cy="2184244"/>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CH" sz="3200" kern="1200" dirty="0">
              <a:latin typeface="Arial" panose="020B0604020202020204" pitchFamily="34" charset="0"/>
              <a:cs typeface="Arial" panose="020B0604020202020204" pitchFamily="34" charset="0"/>
            </a:rPr>
            <a:t>CSF</a:t>
          </a:r>
        </a:p>
        <a:p>
          <a:pPr marL="0" lvl="0" indent="0" algn="ctr" defTabSz="1422400">
            <a:lnSpc>
              <a:spcPct val="90000"/>
            </a:lnSpc>
            <a:spcBef>
              <a:spcPct val="0"/>
            </a:spcBef>
            <a:spcAft>
              <a:spcPct val="35000"/>
            </a:spcAft>
            <a:buNone/>
          </a:pPr>
          <a:r>
            <a:rPr lang="de-CH" sz="2400" kern="1200" dirty="0">
              <a:latin typeface="Arial" panose="020B0604020202020204" pitchFamily="34" charset="0"/>
              <a:cs typeface="Arial" panose="020B0604020202020204" pitchFamily="34" charset="0"/>
            </a:rPr>
            <a:t>Conférence des </a:t>
          </a:r>
          <a:r>
            <a:rPr lang="de-CH" sz="2400" kern="1200" dirty="0" err="1">
              <a:latin typeface="Arial" panose="020B0604020202020204" pitchFamily="34" charset="0"/>
              <a:cs typeface="Arial" panose="020B0604020202020204" pitchFamily="34" charset="0"/>
            </a:rPr>
            <a:t>services</a:t>
          </a:r>
          <a:r>
            <a:rPr lang="de-CH" sz="2400" kern="1200" dirty="0">
              <a:latin typeface="Arial" panose="020B0604020202020204" pitchFamily="34" charset="0"/>
              <a:cs typeface="Arial" panose="020B0604020202020204" pitchFamily="34" charset="0"/>
            </a:rPr>
            <a:t> de la </a:t>
          </a:r>
          <a:r>
            <a:rPr lang="de-CH" sz="2400" kern="1200" dirty="0" err="1">
              <a:latin typeface="Arial" panose="020B0604020202020204" pitchFamily="34" charset="0"/>
              <a:cs typeface="Arial" panose="020B0604020202020204" pitchFamily="34" charset="0"/>
            </a:rPr>
            <a:t>faune</a:t>
          </a:r>
          <a:r>
            <a:rPr lang="de-CH" sz="2400" kern="1200" dirty="0">
              <a:latin typeface="Arial" panose="020B0604020202020204" pitchFamily="34" charset="0"/>
              <a:cs typeface="Arial" panose="020B0604020202020204" pitchFamily="34" charset="0"/>
            </a:rPr>
            <a:t>, de la </a:t>
          </a:r>
          <a:r>
            <a:rPr lang="de-CH" sz="2400" kern="1200" dirty="0" err="1">
              <a:latin typeface="Arial" panose="020B0604020202020204" pitchFamily="34" charset="0"/>
              <a:cs typeface="Arial" panose="020B0604020202020204" pitchFamily="34" charset="0"/>
            </a:rPr>
            <a:t>chasse</a:t>
          </a:r>
          <a:r>
            <a:rPr lang="de-CH" sz="2400" kern="1200" dirty="0">
              <a:latin typeface="Arial" panose="020B0604020202020204" pitchFamily="34" charset="0"/>
              <a:cs typeface="Arial" panose="020B0604020202020204" pitchFamily="34" charset="0"/>
            </a:rPr>
            <a:t> et de la </a:t>
          </a:r>
          <a:r>
            <a:rPr lang="de-CH" sz="2400" kern="1200" dirty="0" err="1">
              <a:latin typeface="Arial" panose="020B0604020202020204" pitchFamily="34" charset="0"/>
              <a:cs typeface="Arial" panose="020B0604020202020204" pitchFamily="34" charset="0"/>
            </a:rPr>
            <a:t>pêche</a:t>
          </a:r>
          <a:r>
            <a:rPr lang="de-CH" sz="2400" kern="1200" dirty="0">
              <a:latin typeface="Arial" panose="020B0604020202020204" pitchFamily="34" charset="0"/>
              <a:cs typeface="Arial" panose="020B0604020202020204" pitchFamily="34" charset="0"/>
            </a:rPr>
            <a:t> </a:t>
          </a:r>
        </a:p>
        <a:p>
          <a:pPr marL="0" lvl="0" indent="0" algn="ctr" defTabSz="1422400">
            <a:lnSpc>
              <a:spcPct val="90000"/>
            </a:lnSpc>
            <a:spcBef>
              <a:spcPct val="0"/>
            </a:spcBef>
            <a:spcAft>
              <a:spcPct val="35000"/>
            </a:spcAft>
            <a:buNone/>
          </a:pPr>
          <a:endParaRPr lang="de-CH" sz="2400" kern="1200" dirty="0">
            <a:latin typeface="Arial" panose="020B0604020202020204" pitchFamily="34" charset="0"/>
            <a:cs typeface="Arial" panose="020B0604020202020204" pitchFamily="34" charset="0"/>
          </a:endParaRPr>
        </a:p>
      </dsp:txBody>
      <dsp:txXfrm>
        <a:off x="72692" y="1130675"/>
        <a:ext cx="5082511" cy="2056296"/>
      </dsp:txXfrm>
    </dsp:sp>
    <dsp:sp modelId="{67217E51-7912-4615-BEE4-452DA0D37067}">
      <dsp:nvSpPr>
        <dsp:cNvPr id="0" name=""/>
        <dsp:cNvSpPr/>
      </dsp:nvSpPr>
      <dsp:spPr>
        <a:xfrm>
          <a:off x="11703" y="3384610"/>
          <a:ext cx="2551645" cy="966727"/>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kern="1200" dirty="0">
              <a:latin typeface="Arial" panose="020B0604020202020204" pitchFamily="34" charset="0"/>
              <a:cs typeface="Arial" panose="020B0604020202020204" pitchFamily="34" charset="0"/>
            </a:rPr>
            <a:t>Loi </a:t>
          </a:r>
          <a:r>
            <a:rPr lang="de-CH" sz="2400" kern="1200" dirty="0" err="1">
              <a:latin typeface="Arial" panose="020B0604020202020204" pitchFamily="34" charset="0"/>
              <a:cs typeface="Arial" panose="020B0604020202020204" pitchFamily="34" charset="0"/>
            </a:rPr>
            <a:t>sur</a:t>
          </a:r>
          <a:r>
            <a:rPr lang="de-CH" sz="2400" kern="1200" dirty="0">
              <a:latin typeface="Arial" panose="020B0604020202020204" pitchFamily="34" charset="0"/>
              <a:cs typeface="Arial" panose="020B0604020202020204" pitchFamily="34" charset="0"/>
            </a:rPr>
            <a:t> la </a:t>
          </a:r>
          <a:r>
            <a:rPr lang="de-CH" sz="2400" kern="1200" dirty="0" err="1">
              <a:latin typeface="Arial" panose="020B0604020202020204" pitchFamily="34" charset="0"/>
              <a:cs typeface="Arial" panose="020B0604020202020204" pitchFamily="34" charset="0"/>
            </a:rPr>
            <a:t>chasse</a:t>
          </a:r>
          <a:endParaRPr lang="de-CH" sz="2400" kern="1200" dirty="0">
            <a:latin typeface="Arial" panose="020B0604020202020204" pitchFamily="34" charset="0"/>
            <a:cs typeface="Arial" panose="020B0604020202020204" pitchFamily="34" charset="0"/>
          </a:endParaRPr>
        </a:p>
      </dsp:txBody>
      <dsp:txXfrm>
        <a:off x="40017" y="3412924"/>
        <a:ext cx="2495017" cy="910099"/>
      </dsp:txXfrm>
    </dsp:sp>
    <dsp:sp modelId="{853DF78D-58FE-4C0A-9815-652E29044AF6}">
      <dsp:nvSpPr>
        <dsp:cNvPr id="0" name=""/>
        <dsp:cNvSpPr/>
      </dsp:nvSpPr>
      <dsp:spPr>
        <a:xfrm>
          <a:off x="2667098" y="3384610"/>
          <a:ext cx="2551645" cy="966727"/>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kern="1200" dirty="0">
              <a:latin typeface="Arial" panose="020B0604020202020204" pitchFamily="34" charset="0"/>
              <a:cs typeface="Arial" panose="020B0604020202020204" pitchFamily="34" charset="0"/>
            </a:rPr>
            <a:t>Loi </a:t>
          </a:r>
          <a:r>
            <a:rPr lang="de-CH" sz="2400" kern="1200" dirty="0" err="1">
              <a:latin typeface="Arial" panose="020B0604020202020204" pitchFamily="34" charset="0"/>
              <a:cs typeface="Arial" panose="020B0604020202020204" pitchFamily="34" charset="0"/>
            </a:rPr>
            <a:t>sur</a:t>
          </a:r>
          <a:r>
            <a:rPr lang="de-CH" sz="2400" kern="1200" dirty="0">
              <a:latin typeface="Arial" panose="020B0604020202020204" pitchFamily="34" charset="0"/>
              <a:cs typeface="Arial" panose="020B0604020202020204" pitchFamily="34" charset="0"/>
            </a:rPr>
            <a:t> la </a:t>
          </a:r>
          <a:r>
            <a:rPr lang="de-CH" sz="2400" kern="1200" dirty="0" err="1">
              <a:latin typeface="Arial" panose="020B0604020202020204" pitchFamily="34" charset="0"/>
              <a:cs typeface="Arial" panose="020B0604020202020204" pitchFamily="34" charset="0"/>
            </a:rPr>
            <a:t>pêche</a:t>
          </a:r>
          <a:endParaRPr lang="de-CH" sz="2400" kern="1200" dirty="0">
            <a:latin typeface="Arial" panose="020B0604020202020204" pitchFamily="34" charset="0"/>
            <a:cs typeface="Arial" panose="020B0604020202020204" pitchFamily="34" charset="0"/>
          </a:endParaRPr>
        </a:p>
      </dsp:txBody>
      <dsp:txXfrm>
        <a:off x="2695412" y="3412924"/>
        <a:ext cx="2495017" cy="910099"/>
      </dsp:txXfrm>
    </dsp:sp>
    <dsp:sp modelId="{3C498E6C-5AA8-4D53-81E4-7C2B0D3A9E28}">
      <dsp:nvSpPr>
        <dsp:cNvPr id="0" name=""/>
        <dsp:cNvSpPr/>
      </dsp:nvSpPr>
      <dsp:spPr>
        <a:xfrm>
          <a:off x="5433516" y="1066701"/>
          <a:ext cx="2551645" cy="221793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CH" sz="3200" kern="1200" dirty="0">
              <a:latin typeface="Arial" panose="020B0604020202020204" pitchFamily="34" charset="0"/>
              <a:cs typeface="Arial" panose="020B0604020202020204" pitchFamily="34" charset="0"/>
            </a:rPr>
            <a:t>CIC</a:t>
          </a:r>
        </a:p>
        <a:p>
          <a:pPr marL="0" lvl="0" indent="0" algn="ctr" defTabSz="1422400">
            <a:lnSpc>
              <a:spcPct val="90000"/>
            </a:lnSpc>
            <a:spcBef>
              <a:spcPct val="0"/>
            </a:spcBef>
            <a:spcAft>
              <a:spcPct val="35000"/>
            </a:spcAft>
            <a:buNone/>
          </a:pPr>
          <a:r>
            <a:rPr lang="de-CH" sz="2400" kern="1200" dirty="0">
              <a:latin typeface="Arial" panose="020B0604020202020204" pitchFamily="34" charset="0"/>
              <a:cs typeface="Arial" panose="020B0604020202020204" pitchFamily="34" charset="0"/>
            </a:rPr>
            <a:t>Conférence des </a:t>
          </a:r>
          <a:r>
            <a:rPr lang="de-CH" sz="2400" kern="1200" dirty="0" err="1">
              <a:latin typeface="Arial" panose="020B0604020202020204" pitchFamily="34" charset="0"/>
              <a:cs typeface="Arial" panose="020B0604020202020204" pitchFamily="34" charset="0"/>
            </a:rPr>
            <a:t>inspecteurs</a:t>
          </a:r>
          <a:r>
            <a:rPr lang="de-CH" sz="2400" kern="1200" dirty="0">
              <a:latin typeface="Arial" panose="020B0604020202020204" pitchFamily="34" charset="0"/>
              <a:cs typeface="Arial" panose="020B0604020202020204" pitchFamily="34" charset="0"/>
            </a:rPr>
            <a:t> et </a:t>
          </a:r>
          <a:r>
            <a:rPr lang="de-CH" sz="2400" kern="1200" dirty="0" err="1">
              <a:latin typeface="Arial" panose="020B0604020202020204" pitchFamily="34" charset="0"/>
              <a:cs typeface="Arial" panose="020B0604020202020204" pitchFamily="34" charset="0"/>
            </a:rPr>
            <a:t>inspectrices</a:t>
          </a:r>
          <a:r>
            <a:rPr lang="de-CH" sz="2400" kern="1200" dirty="0">
              <a:latin typeface="Arial" panose="020B0604020202020204" pitchFamily="34" charset="0"/>
              <a:cs typeface="Arial" panose="020B0604020202020204" pitchFamily="34" charset="0"/>
            </a:rPr>
            <a:t> </a:t>
          </a:r>
          <a:r>
            <a:rPr lang="de-CH" sz="2400" kern="1200" dirty="0" err="1">
              <a:latin typeface="Arial" panose="020B0604020202020204" pitchFamily="34" charset="0"/>
              <a:cs typeface="Arial" panose="020B0604020202020204" pitchFamily="34" charset="0"/>
            </a:rPr>
            <a:t>cantonaux</a:t>
          </a:r>
          <a:r>
            <a:rPr lang="de-CH" sz="2400" kern="1200" dirty="0">
              <a:latin typeface="Arial" panose="020B0604020202020204" pitchFamily="34" charset="0"/>
              <a:cs typeface="Arial" panose="020B0604020202020204" pitchFamily="34" charset="0"/>
            </a:rPr>
            <a:t> des </a:t>
          </a:r>
          <a:r>
            <a:rPr lang="de-CH" sz="2400" kern="1200" dirty="0" err="1">
              <a:latin typeface="Arial" panose="020B0604020202020204" pitchFamily="34" charset="0"/>
              <a:cs typeface="Arial" panose="020B0604020202020204" pitchFamily="34" charset="0"/>
            </a:rPr>
            <a:t>forêts</a:t>
          </a:r>
          <a:endParaRPr lang="de-CH" sz="2400" kern="1200" dirty="0">
            <a:latin typeface="Arial" panose="020B0604020202020204" pitchFamily="34" charset="0"/>
            <a:cs typeface="Arial" panose="020B0604020202020204" pitchFamily="34" charset="0"/>
          </a:endParaRPr>
        </a:p>
      </dsp:txBody>
      <dsp:txXfrm>
        <a:off x="5498477" y="1131662"/>
        <a:ext cx="2421723" cy="2088012"/>
      </dsp:txXfrm>
    </dsp:sp>
    <dsp:sp modelId="{EA896DAE-F09F-403B-9968-6670E1AE7F79}">
      <dsp:nvSpPr>
        <dsp:cNvPr id="0" name=""/>
        <dsp:cNvSpPr/>
      </dsp:nvSpPr>
      <dsp:spPr>
        <a:xfrm>
          <a:off x="5433082" y="3384610"/>
          <a:ext cx="2551645" cy="96672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CH" sz="2400" kern="1200" dirty="0">
              <a:latin typeface="Arial" panose="020B0604020202020204" pitchFamily="34" charset="0"/>
              <a:cs typeface="Arial" panose="020B0604020202020204" pitchFamily="34" charset="0"/>
            </a:rPr>
            <a:t>Loi </a:t>
          </a:r>
          <a:r>
            <a:rPr lang="de-CH" sz="2400" kern="1200" dirty="0" err="1">
              <a:latin typeface="Arial" panose="020B0604020202020204" pitchFamily="34" charset="0"/>
              <a:cs typeface="Arial" panose="020B0604020202020204" pitchFamily="34" charset="0"/>
            </a:rPr>
            <a:t>sur</a:t>
          </a:r>
          <a:r>
            <a:rPr lang="de-CH" sz="2400" kern="1200" dirty="0">
              <a:latin typeface="Arial" panose="020B0604020202020204" pitchFamily="34" charset="0"/>
              <a:cs typeface="Arial" panose="020B0604020202020204" pitchFamily="34" charset="0"/>
            </a:rPr>
            <a:t> </a:t>
          </a:r>
          <a:r>
            <a:rPr lang="de-CH" sz="2400" kern="1200" dirty="0" err="1">
              <a:latin typeface="Arial" panose="020B0604020202020204" pitchFamily="34" charset="0"/>
              <a:cs typeface="Arial" panose="020B0604020202020204" pitchFamily="34" charset="0"/>
            </a:rPr>
            <a:t>les</a:t>
          </a:r>
          <a:r>
            <a:rPr lang="de-CH" sz="2400" kern="1200" dirty="0">
              <a:latin typeface="Arial" panose="020B0604020202020204" pitchFamily="34" charset="0"/>
              <a:cs typeface="Arial" panose="020B0604020202020204" pitchFamily="34" charset="0"/>
            </a:rPr>
            <a:t> </a:t>
          </a:r>
          <a:r>
            <a:rPr lang="de-CH" sz="2400" kern="1200" dirty="0" err="1">
              <a:latin typeface="Arial" panose="020B0604020202020204" pitchFamily="34" charset="0"/>
              <a:cs typeface="Arial" panose="020B0604020202020204" pitchFamily="34" charset="0"/>
            </a:rPr>
            <a:t>forêts</a:t>
          </a:r>
          <a:endParaRPr lang="de-CH" sz="2400" kern="1200" dirty="0">
            <a:latin typeface="Arial" panose="020B0604020202020204" pitchFamily="34" charset="0"/>
            <a:cs typeface="Arial" panose="020B0604020202020204" pitchFamily="34" charset="0"/>
          </a:endParaRPr>
        </a:p>
      </dsp:txBody>
      <dsp:txXfrm>
        <a:off x="5461396" y="3412924"/>
        <a:ext cx="2495017" cy="9100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26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de-CH"/>
          </a:p>
        </p:txBody>
      </p:sp>
      <p:sp>
        <p:nvSpPr>
          <p:cNvPr id="4099" name="Rectangle 3"/>
          <p:cNvSpPr>
            <a:spLocks noGrp="1" noChangeArrowheads="1"/>
          </p:cNvSpPr>
          <p:nvPr>
            <p:ph type="dt" sz="quarter" idx="1"/>
          </p:nvPr>
        </p:nvSpPr>
        <p:spPr bwMode="auto">
          <a:xfrm>
            <a:off x="3851275" y="0"/>
            <a:ext cx="2946400" cy="4926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de-CH"/>
          </a:p>
        </p:txBody>
      </p:sp>
      <p:sp>
        <p:nvSpPr>
          <p:cNvPr id="4100" name="Rectangle 4"/>
          <p:cNvSpPr>
            <a:spLocks noGrp="1" noChangeArrowheads="1"/>
          </p:cNvSpPr>
          <p:nvPr>
            <p:ph type="ftr" sz="quarter" idx="2"/>
          </p:nvPr>
        </p:nvSpPr>
        <p:spPr bwMode="auto">
          <a:xfrm>
            <a:off x="0" y="9381564"/>
            <a:ext cx="2946400" cy="49268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de-CH"/>
          </a:p>
        </p:txBody>
      </p:sp>
      <p:sp>
        <p:nvSpPr>
          <p:cNvPr id="4101" name="Rectangle 5"/>
          <p:cNvSpPr>
            <a:spLocks noGrp="1" noChangeArrowheads="1"/>
          </p:cNvSpPr>
          <p:nvPr>
            <p:ph type="sldNum" sz="quarter" idx="3"/>
          </p:nvPr>
        </p:nvSpPr>
        <p:spPr bwMode="auto">
          <a:xfrm>
            <a:off x="3851275" y="9381564"/>
            <a:ext cx="2946400" cy="49268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718CC040-077B-48E4-9652-E547CC5714FB}" type="slidenum">
              <a:rPr lang="de-CH"/>
              <a:pPr>
                <a:defRPr/>
              </a:pPr>
              <a:t>‹N°›</a:t>
            </a:fld>
            <a:endParaRPr lang="de-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46400" cy="464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de-CH"/>
          </a:p>
        </p:txBody>
      </p:sp>
      <p:sp>
        <p:nvSpPr>
          <p:cNvPr id="5123" name="Rectangle 1027"/>
          <p:cNvSpPr>
            <a:spLocks noGrp="1" noChangeArrowheads="1"/>
          </p:cNvSpPr>
          <p:nvPr>
            <p:ph type="dt" idx="1"/>
          </p:nvPr>
        </p:nvSpPr>
        <p:spPr bwMode="auto">
          <a:xfrm>
            <a:off x="3851275" y="0"/>
            <a:ext cx="2946400" cy="464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de-CH"/>
          </a:p>
        </p:txBody>
      </p:sp>
      <p:sp>
        <p:nvSpPr>
          <p:cNvPr id="14340" name="Rectangle 1028"/>
          <p:cNvSpPr>
            <a:spLocks noGrp="1" noRot="1" noChangeAspect="1" noChangeArrowheads="1" noTextEdit="1"/>
          </p:cNvSpPr>
          <p:nvPr>
            <p:ph type="sldImg" idx="2"/>
          </p:nvPr>
        </p:nvSpPr>
        <p:spPr bwMode="auto">
          <a:xfrm>
            <a:off x="168275" y="773113"/>
            <a:ext cx="6462713" cy="3636962"/>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06463" y="4719997"/>
            <a:ext cx="4984750" cy="4410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a:t>Klicken Sie, um die Formate des Vorlagentextes zu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5126" name="Rectangle 1030"/>
          <p:cNvSpPr>
            <a:spLocks noGrp="1" noChangeArrowheads="1"/>
          </p:cNvSpPr>
          <p:nvPr>
            <p:ph type="ftr" sz="quarter" idx="4"/>
          </p:nvPr>
        </p:nvSpPr>
        <p:spPr bwMode="auto">
          <a:xfrm>
            <a:off x="0" y="9362615"/>
            <a:ext cx="2946400" cy="541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de-CH"/>
          </a:p>
        </p:txBody>
      </p:sp>
      <p:sp>
        <p:nvSpPr>
          <p:cNvPr id="5127" name="Rectangle 1031"/>
          <p:cNvSpPr>
            <a:spLocks noGrp="1" noChangeArrowheads="1"/>
          </p:cNvSpPr>
          <p:nvPr>
            <p:ph type="sldNum" sz="quarter" idx="5"/>
          </p:nvPr>
        </p:nvSpPr>
        <p:spPr bwMode="auto">
          <a:xfrm>
            <a:off x="3851275" y="9362615"/>
            <a:ext cx="2946400" cy="541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FE36B621-6B9B-4EF8-9AFE-DFDE3837644F}" type="slidenum">
              <a:rPr lang="de-CH"/>
              <a:pPr>
                <a:defRPr/>
              </a:pPr>
              <a:t>‹N°›</a:t>
            </a:fld>
            <a:endParaRPr lang="de-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8275" y="773113"/>
            <a:ext cx="6462713" cy="3636962"/>
          </a:xfrm>
        </p:spPr>
      </p:sp>
      <p:sp>
        <p:nvSpPr>
          <p:cNvPr id="3" name="Notizenplatzhalter 2"/>
          <p:cNvSpPr>
            <a:spLocks noGrp="1"/>
          </p:cNvSpPr>
          <p:nvPr>
            <p:ph type="body" idx="1"/>
          </p:nvPr>
        </p:nvSpPr>
        <p:spPr/>
        <p:txBody>
          <a:bodyPr/>
          <a:lstStyle/>
          <a:p>
            <a:pPr marL="171450" indent="-171450">
              <a:buFontTx/>
              <a:buChar char="-"/>
            </a:pPr>
            <a:endParaRPr lang="de-CH" dirty="0"/>
          </a:p>
        </p:txBody>
      </p:sp>
      <p:sp>
        <p:nvSpPr>
          <p:cNvPr id="4" name="Foliennummernplatzhalter 3"/>
          <p:cNvSpPr>
            <a:spLocks noGrp="1"/>
          </p:cNvSpPr>
          <p:nvPr>
            <p:ph type="sldNum" sz="quarter" idx="5"/>
          </p:nvPr>
        </p:nvSpPr>
        <p:spPr/>
        <p:txBody>
          <a:bodyPr/>
          <a:lstStyle/>
          <a:p>
            <a:pPr>
              <a:defRPr/>
            </a:pPr>
            <a:fld id="{FE36B621-6B9B-4EF8-9AFE-DFDE3837644F}" type="slidenum">
              <a:rPr lang="de-CH" smtClean="0"/>
              <a:pPr>
                <a:defRPr/>
              </a:pPr>
              <a:t>1</a:t>
            </a:fld>
            <a:endParaRPr lang="de-CH"/>
          </a:p>
        </p:txBody>
      </p:sp>
    </p:spTree>
    <p:extLst>
      <p:ext uri="{BB962C8B-B14F-4D97-AF65-F5344CB8AC3E}">
        <p14:creationId xmlns:p14="http://schemas.microsoft.com/office/powerpoint/2010/main" val="253291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A680A-F9C6-1376-A299-4D53B23157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D53599-9D9A-E84C-5EEA-0ECDFA9E7532}"/>
              </a:ext>
            </a:extLst>
          </p:cNvPr>
          <p:cNvSpPr>
            <a:spLocks noGrp="1" noRot="1" noChangeAspect="1"/>
          </p:cNvSpPr>
          <p:nvPr>
            <p:ph type="sldImg"/>
          </p:nvPr>
        </p:nvSpPr>
        <p:spPr>
          <a:xfrm>
            <a:off x="168275" y="773113"/>
            <a:ext cx="6462713" cy="3636962"/>
          </a:xfrm>
        </p:spPr>
      </p:sp>
      <p:sp>
        <p:nvSpPr>
          <p:cNvPr id="3" name="Notizenplatzhalter 2">
            <a:extLst>
              <a:ext uri="{FF2B5EF4-FFF2-40B4-BE49-F238E27FC236}">
                <a16:creationId xmlns:a16="http://schemas.microsoft.com/office/drawing/2014/main" id="{D249B81A-C50A-C96C-DDE3-50BE7327A486}"/>
              </a:ext>
            </a:extLst>
          </p:cNvPr>
          <p:cNvSpPr>
            <a:spLocks noGrp="1"/>
          </p:cNvSpPr>
          <p:nvPr>
            <p:ph type="body" idx="1"/>
          </p:nvPr>
        </p:nvSpPr>
        <p:spPr/>
        <p:txBody>
          <a:bodyPr/>
          <a:lstStyle/>
          <a:p>
            <a:pPr marL="0" lvl="0" indent="0">
              <a:buFont typeface="Wingdings" panose="05000000000000000000" pitchFamily="2" charset="2"/>
              <a:buNone/>
            </a:pPr>
            <a:endParaRPr lang="de-CH" b="1" i="1" dirty="0"/>
          </a:p>
        </p:txBody>
      </p:sp>
      <p:sp>
        <p:nvSpPr>
          <p:cNvPr id="4" name="Foliennummernplatzhalter 3">
            <a:extLst>
              <a:ext uri="{FF2B5EF4-FFF2-40B4-BE49-F238E27FC236}">
                <a16:creationId xmlns:a16="http://schemas.microsoft.com/office/drawing/2014/main" id="{19626E8F-FFF2-C39D-7E48-1BDEBA11DF7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621-6B9B-4EF8-9AFE-DFDE3837644F}" type="slidenum">
              <a:rPr kumimoji="0" lang="de-CH"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CH"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53321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8275" y="773113"/>
            <a:ext cx="6462713" cy="3636962"/>
          </a:xfrm>
        </p:spPr>
      </p:sp>
      <p:sp>
        <p:nvSpPr>
          <p:cNvPr id="3" name="Notizenplatzhalter 2"/>
          <p:cNvSpPr>
            <a:spLocks noGrp="1"/>
          </p:cNvSpPr>
          <p:nvPr>
            <p:ph type="body" idx="1"/>
          </p:nvPr>
        </p:nvSpPr>
        <p:spPr/>
        <p:txBody>
          <a:bodyPr/>
          <a:lstStyle/>
          <a:p>
            <a:endParaRPr lang="de-CH" dirty="0"/>
          </a:p>
          <a:p>
            <a:endParaRPr lang="de-CH" dirty="0"/>
          </a:p>
        </p:txBody>
      </p:sp>
      <p:sp>
        <p:nvSpPr>
          <p:cNvPr id="4" name="Foliennummernplatzhalter 3"/>
          <p:cNvSpPr>
            <a:spLocks noGrp="1"/>
          </p:cNvSpPr>
          <p:nvPr>
            <p:ph type="sldNum" sz="quarter" idx="5"/>
          </p:nvPr>
        </p:nvSpPr>
        <p:spPr/>
        <p:txBody>
          <a:bodyPr/>
          <a:lstStyle/>
          <a:p>
            <a:pPr>
              <a:defRPr/>
            </a:pPr>
            <a:fld id="{FE36B621-6B9B-4EF8-9AFE-DFDE3837644F}" type="slidenum">
              <a:rPr lang="de-CH" smtClean="0"/>
              <a:pPr>
                <a:defRPr/>
              </a:pPr>
              <a:t>11</a:t>
            </a:fld>
            <a:endParaRPr lang="de-CH"/>
          </a:p>
        </p:txBody>
      </p:sp>
    </p:spTree>
    <p:extLst>
      <p:ext uri="{BB962C8B-B14F-4D97-AF65-F5344CB8AC3E}">
        <p14:creationId xmlns:p14="http://schemas.microsoft.com/office/powerpoint/2010/main" val="1288307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A680A-F9C6-1376-A299-4D53B23157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D53599-9D9A-E84C-5EEA-0ECDFA9E7532}"/>
              </a:ext>
            </a:extLst>
          </p:cNvPr>
          <p:cNvSpPr>
            <a:spLocks noGrp="1" noRot="1" noChangeAspect="1"/>
          </p:cNvSpPr>
          <p:nvPr>
            <p:ph type="sldImg"/>
          </p:nvPr>
        </p:nvSpPr>
        <p:spPr>
          <a:xfrm>
            <a:off x="168275" y="773113"/>
            <a:ext cx="6462713" cy="3636962"/>
          </a:xfrm>
        </p:spPr>
      </p:sp>
      <p:sp>
        <p:nvSpPr>
          <p:cNvPr id="3" name="Notizenplatzhalter 2">
            <a:extLst>
              <a:ext uri="{FF2B5EF4-FFF2-40B4-BE49-F238E27FC236}">
                <a16:creationId xmlns:a16="http://schemas.microsoft.com/office/drawing/2014/main" id="{D249B81A-C50A-C96C-DDE3-50BE7327A486}"/>
              </a:ext>
            </a:extLst>
          </p:cNvPr>
          <p:cNvSpPr>
            <a:spLocks noGrp="1"/>
          </p:cNvSpPr>
          <p:nvPr>
            <p:ph type="body" idx="1"/>
          </p:nvPr>
        </p:nvSpPr>
        <p:spPr/>
        <p:txBody>
          <a:bodyPr/>
          <a:lstStyle/>
          <a:p>
            <a:pPr marL="0" lvl="0" indent="0">
              <a:buFont typeface="Wingdings" panose="05000000000000000000" pitchFamily="2" charset="2"/>
              <a:buNone/>
            </a:pPr>
            <a:endParaRPr lang="de-CH" b="0" i="0" dirty="0"/>
          </a:p>
        </p:txBody>
      </p:sp>
      <p:sp>
        <p:nvSpPr>
          <p:cNvPr id="4" name="Foliennummernplatzhalter 3">
            <a:extLst>
              <a:ext uri="{FF2B5EF4-FFF2-40B4-BE49-F238E27FC236}">
                <a16:creationId xmlns:a16="http://schemas.microsoft.com/office/drawing/2014/main" id="{19626E8F-FFF2-C39D-7E48-1BDEBA11DF7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621-6B9B-4EF8-9AFE-DFDE3837644F}" type="slidenum">
              <a:rPr kumimoji="0" lang="de-CH"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CH"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0133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A680A-F9C6-1376-A299-4D53B23157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D53599-9D9A-E84C-5EEA-0ECDFA9E7532}"/>
              </a:ext>
            </a:extLst>
          </p:cNvPr>
          <p:cNvSpPr>
            <a:spLocks noGrp="1" noRot="1" noChangeAspect="1"/>
          </p:cNvSpPr>
          <p:nvPr>
            <p:ph type="sldImg"/>
          </p:nvPr>
        </p:nvSpPr>
        <p:spPr>
          <a:xfrm>
            <a:off x="168275" y="773113"/>
            <a:ext cx="6462713" cy="3636962"/>
          </a:xfrm>
        </p:spPr>
      </p:sp>
      <p:sp>
        <p:nvSpPr>
          <p:cNvPr id="3" name="Notizenplatzhalter 2">
            <a:extLst>
              <a:ext uri="{FF2B5EF4-FFF2-40B4-BE49-F238E27FC236}">
                <a16:creationId xmlns:a16="http://schemas.microsoft.com/office/drawing/2014/main" id="{D249B81A-C50A-C96C-DDE3-50BE7327A486}"/>
              </a:ext>
            </a:extLst>
          </p:cNvPr>
          <p:cNvSpPr>
            <a:spLocks noGrp="1"/>
          </p:cNvSpPr>
          <p:nvPr>
            <p:ph type="body" idx="1"/>
          </p:nvPr>
        </p:nvSpPr>
        <p:spPr/>
        <p:txBody>
          <a:bodyPr/>
          <a:lstStyle/>
          <a:p>
            <a:pPr marL="0" lvl="0" indent="0">
              <a:buFont typeface="Wingdings" panose="05000000000000000000" pitchFamily="2" charset="2"/>
              <a:buNone/>
            </a:pPr>
            <a:endParaRPr lang="de-CH" b="1" i="0" dirty="0"/>
          </a:p>
        </p:txBody>
      </p:sp>
      <p:sp>
        <p:nvSpPr>
          <p:cNvPr id="4" name="Foliennummernplatzhalter 3">
            <a:extLst>
              <a:ext uri="{FF2B5EF4-FFF2-40B4-BE49-F238E27FC236}">
                <a16:creationId xmlns:a16="http://schemas.microsoft.com/office/drawing/2014/main" id="{19626E8F-FFF2-C39D-7E48-1BDEBA11DF7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621-6B9B-4EF8-9AFE-DFDE3837644F}" type="slidenum">
              <a:rPr kumimoji="0" lang="de-CH"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CH"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87630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8275" y="773113"/>
            <a:ext cx="6462713" cy="3636962"/>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FE36B621-6B9B-4EF8-9AFE-DFDE3837644F}" type="slidenum">
              <a:rPr lang="de-CH" smtClean="0"/>
              <a:pPr>
                <a:defRPr/>
              </a:pPr>
              <a:t>14</a:t>
            </a:fld>
            <a:endParaRPr lang="de-CH"/>
          </a:p>
        </p:txBody>
      </p:sp>
    </p:spTree>
    <p:extLst>
      <p:ext uri="{BB962C8B-B14F-4D97-AF65-F5344CB8AC3E}">
        <p14:creationId xmlns:p14="http://schemas.microsoft.com/office/powerpoint/2010/main" val="2196353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A680A-F9C6-1376-A299-4D53B23157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D53599-9D9A-E84C-5EEA-0ECDFA9E7532}"/>
              </a:ext>
            </a:extLst>
          </p:cNvPr>
          <p:cNvSpPr>
            <a:spLocks noGrp="1" noRot="1" noChangeAspect="1"/>
          </p:cNvSpPr>
          <p:nvPr>
            <p:ph type="sldImg"/>
          </p:nvPr>
        </p:nvSpPr>
        <p:spPr>
          <a:xfrm>
            <a:off x="168275" y="773113"/>
            <a:ext cx="6462713" cy="3636962"/>
          </a:xfrm>
        </p:spPr>
      </p:sp>
      <p:sp>
        <p:nvSpPr>
          <p:cNvPr id="3" name="Notizenplatzhalter 2">
            <a:extLst>
              <a:ext uri="{FF2B5EF4-FFF2-40B4-BE49-F238E27FC236}">
                <a16:creationId xmlns:a16="http://schemas.microsoft.com/office/drawing/2014/main" id="{D249B81A-C50A-C96C-DDE3-50BE7327A486}"/>
              </a:ext>
            </a:extLst>
          </p:cNvPr>
          <p:cNvSpPr>
            <a:spLocks noGrp="1"/>
          </p:cNvSpPr>
          <p:nvPr>
            <p:ph type="body" idx="1"/>
          </p:nvPr>
        </p:nvSpPr>
        <p:spPr/>
        <p:txBody>
          <a:bodyPr/>
          <a:lstStyle/>
          <a:p>
            <a:pPr marL="0" lvl="0" indent="0">
              <a:buFont typeface="Wingdings" panose="05000000000000000000" pitchFamily="2" charset="2"/>
              <a:buNone/>
            </a:pPr>
            <a:endParaRPr lang="de-CH" b="0" i="0" dirty="0"/>
          </a:p>
        </p:txBody>
      </p:sp>
      <p:sp>
        <p:nvSpPr>
          <p:cNvPr id="4" name="Foliennummernplatzhalter 3">
            <a:extLst>
              <a:ext uri="{FF2B5EF4-FFF2-40B4-BE49-F238E27FC236}">
                <a16:creationId xmlns:a16="http://schemas.microsoft.com/office/drawing/2014/main" id="{19626E8F-FFF2-C39D-7E48-1BDEBA11DF7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621-6B9B-4EF8-9AFE-DFDE3837644F}" type="slidenum">
              <a:rPr kumimoji="0" lang="de-CH"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CH"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85439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8275" y="773113"/>
            <a:ext cx="6462713" cy="3636962"/>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FE36B621-6B9B-4EF8-9AFE-DFDE3837644F}" type="slidenum">
              <a:rPr lang="de-CH" smtClean="0"/>
              <a:pPr>
                <a:defRPr/>
              </a:pPr>
              <a:t>16</a:t>
            </a:fld>
            <a:endParaRPr lang="de-CH"/>
          </a:p>
        </p:txBody>
      </p:sp>
    </p:spTree>
    <p:extLst>
      <p:ext uri="{BB962C8B-B14F-4D97-AF65-F5344CB8AC3E}">
        <p14:creationId xmlns:p14="http://schemas.microsoft.com/office/powerpoint/2010/main" val="44932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8275" y="773113"/>
            <a:ext cx="6462713" cy="3636962"/>
          </a:xfrm>
        </p:spPr>
      </p:sp>
      <p:sp>
        <p:nvSpPr>
          <p:cNvPr id="3" name="Notizenplatzhalter 2"/>
          <p:cNvSpPr>
            <a:spLocks noGrp="1"/>
          </p:cNvSpPr>
          <p:nvPr>
            <p:ph type="body" idx="1"/>
          </p:nvPr>
        </p:nvSpPr>
        <p:spPr/>
        <p:txBody>
          <a:bodyPr/>
          <a:lstStyle/>
          <a:p>
            <a:endParaRPr lang="de-CH" b="0" dirty="0"/>
          </a:p>
        </p:txBody>
      </p:sp>
      <p:sp>
        <p:nvSpPr>
          <p:cNvPr id="4" name="Foliennummernplatzhalter 3"/>
          <p:cNvSpPr>
            <a:spLocks noGrp="1"/>
          </p:cNvSpPr>
          <p:nvPr>
            <p:ph type="sldNum" sz="quarter" idx="5"/>
          </p:nvPr>
        </p:nvSpPr>
        <p:spPr/>
        <p:txBody>
          <a:bodyPr/>
          <a:lstStyle/>
          <a:p>
            <a:pPr>
              <a:defRPr/>
            </a:pPr>
            <a:fld id="{FE36B621-6B9B-4EF8-9AFE-DFDE3837644F}" type="slidenum">
              <a:rPr lang="de-CH" smtClean="0"/>
              <a:pPr>
                <a:defRPr/>
              </a:pPr>
              <a:t>2</a:t>
            </a:fld>
            <a:endParaRPr lang="de-CH"/>
          </a:p>
        </p:txBody>
      </p:sp>
    </p:spTree>
    <p:extLst>
      <p:ext uri="{BB962C8B-B14F-4D97-AF65-F5344CB8AC3E}">
        <p14:creationId xmlns:p14="http://schemas.microsoft.com/office/powerpoint/2010/main" val="391541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8275" y="773113"/>
            <a:ext cx="6462713" cy="3636962"/>
          </a:xfrm>
        </p:spPr>
      </p:sp>
      <p:sp>
        <p:nvSpPr>
          <p:cNvPr id="3" name="Notizenplatzhalter 2"/>
          <p:cNvSpPr>
            <a:spLocks noGrp="1"/>
          </p:cNvSpPr>
          <p:nvPr>
            <p:ph type="body" idx="1"/>
          </p:nvPr>
        </p:nvSpPr>
        <p:spPr/>
        <p:txBody>
          <a:bodyPr/>
          <a:lstStyle/>
          <a:p>
            <a:endParaRPr lang="de-CH" b="0" dirty="0"/>
          </a:p>
        </p:txBody>
      </p:sp>
      <p:sp>
        <p:nvSpPr>
          <p:cNvPr id="4" name="Foliennummernplatzhalter 3"/>
          <p:cNvSpPr>
            <a:spLocks noGrp="1"/>
          </p:cNvSpPr>
          <p:nvPr>
            <p:ph type="sldNum" sz="quarter" idx="5"/>
          </p:nvPr>
        </p:nvSpPr>
        <p:spPr/>
        <p:txBody>
          <a:bodyPr/>
          <a:lstStyle/>
          <a:p>
            <a:pPr>
              <a:defRPr/>
            </a:pPr>
            <a:fld id="{FE36B621-6B9B-4EF8-9AFE-DFDE3837644F}" type="slidenum">
              <a:rPr lang="de-CH" smtClean="0"/>
              <a:pPr>
                <a:defRPr/>
              </a:pPr>
              <a:t>3</a:t>
            </a:fld>
            <a:endParaRPr lang="de-CH"/>
          </a:p>
        </p:txBody>
      </p:sp>
    </p:spTree>
    <p:extLst>
      <p:ext uri="{BB962C8B-B14F-4D97-AF65-F5344CB8AC3E}">
        <p14:creationId xmlns:p14="http://schemas.microsoft.com/office/powerpoint/2010/main" val="46202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8275" y="773113"/>
            <a:ext cx="6462713" cy="3636962"/>
          </a:xfrm>
        </p:spPr>
      </p:sp>
      <p:sp>
        <p:nvSpPr>
          <p:cNvPr id="3" name="Notizenplatzhalter 2"/>
          <p:cNvSpPr>
            <a:spLocks noGrp="1"/>
          </p:cNvSpPr>
          <p:nvPr>
            <p:ph type="body" idx="1"/>
          </p:nvPr>
        </p:nvSpPr>
        <p:spPr/>
        <p:txBody>
          <a:bodyPr/>
          <a:lstStyle/>
          <a:p>
            <a:endParaRPr lang="de-CH" b="0"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621-6B9B-4EF8-9AFE-DFDE3837644F}" type="slidenum">
              <a:rPr kumimoji="0" lang="de-CH"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CH"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1745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A909B-23CA-24D6-899D-6898DFFBAF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E9E3AD3-1CD8-8196-1F0A-9B590CF1525E}"/>
              </a:ext>
            </a:extLst>
          </p:cNvPr>
          <p:cNvSpPr>
            <a:spLocks noGrp="1" noRot="1" noChangeAspect="1"/>
          </p:cNvSpPr>
          <p:nvPr>
            <p:ph type="sldImg"/>
          </p:nvPr>
        </p:nvSpPr>
        <p:spPr>
          <a:xfrm>
            <a:off x="168275" y="773113"/>
            <a:ext cx="6462713" cy="3636962"/>
          </a:xfrm>
        </p:spPr>
      </p:sp>
      <p:sp>
        <p:nvSpPr>
          <p:cNvPr id="3" name="Notizenplatzhalter 2">
            <a:extLst>
              <a:ext uri="{FF2B5EF4-FFF2-40B4-BE49-F238E27FC236}">
                <a16:creationId xmlns:a16="http://schemas.microsoft.com/office/drawing/2014/main" id="{E1C05043-D3C6-D4AC-9C18-A7A32CED81D8}"/>
              </a:ext>
            </a:extLst>
          </p:cNvPr>
          <p:cNvSpPr>
            <a:spLocks noGrp="1"/>
          </p:cNvSpPr>
          <p:nvPr>
            <p:ph type="body" idx="1"/>
          </p:nvPr>
        </p:nvSpPr>
        <p:spPr/>
        <p:txBody>
          <a:bodyPr/>
          <a:lstStyle/>
          <a:p>
            <a:pPr marL="0" lvl="0" indent="0">
              <a:buFontTx/>
              <a:buNone/>
            </a:pPr>
            <a:endParaRPr lang="de-CH" b="1" dirty="0"/>
          </a:p>
        </p:txBody>
      </p:sp>
      <p:sp>
        <p:nvSpPr>
          <p:cNvPr id="4" name="Foliennummernplatzhalter 3">
            <a:extLst>
              <a:ext uri="{FF2B5EF4-FFF2-40B4-BE49-F238E27FC236}">
                <a16:creationId xmlns:a16="http://schemas.microsoft.com/office/drawing/2014/main" id="{4D56F30C-6EB8-767F-B969-9C10DD6F29F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621-6B9B-4EF8-9AFE-DFDE3837644F}" type="slidenum">
              <a:rPr kumimoji="0" lang="de-CH"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CH"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2249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A909B-23CA-24D6-899D-6898DFFBAF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E9E3AD3-1CD8-8196-1F0A-9B590CF1525E}"/>
              </a:ext>
            </a:extLst>
          </p:cNvPr>
          <p:cNvSpPr>
            <a:spLocks noGrp="1" noRot="1" noChangeAspect="1"/>
          </p:cNvSpPr>
          <p:nvPr>
            <p:ph type="sldImg"/>
          </p:nvPr>
        </p:nvSpPr>
        <p:spPr>
          <a:xfrm>
            <a:off x="168275" y="773113"/>
            <a:ext cx="6462713" cy="3636962"/>
          </a:xfrm>
        </p:spPr>
      </p:sp>
      <p:sp>
        <p:nvSpPr>
          <p:cNvPr id="3" name="Notizenplatzhalter 2">
            <a:extLst>
              <a:ext uri="{FF2B5EF4-FFF2-40B4-BE49-F238E27FC236}">
                <a16:creationId xmlns:a16="http://schemas.microsoft.com/office/drawing/2014/main" id="{E1C05043-D3C6-D4AC-9C18-A7A32CED81D8}"/>
              </a:ext>
            </a:extLst>
          </p:cNvPr>
          <p:cNvSpPr>
            <a:spLocks noGrp="1"/>
          </p:cNvSpPr>
          <p:nvPr>
            <p:ph type="body" idx="1"/>
          </p:nvPr>
        </p:nvSpPr>
        <p:spPr/>
        <p:txBody>
          <a:bodyPr/>
          <a:lstStyle/>
          <a:p>
            <a:pPr marL="0" lvl="0" indent="0">
              <a:buFontTx/>
              <a:buNone/>
            </a:pPr>
            <a:endParaRPr lang="de-CH" b="0" dirty="0"/>
          </a:p>
          <a:p>
            <a:pPr marL="0" lvl="0" indent="0">
              <a:buFontTx/>
              <a:buNone/>
            </a:pPr>
            <a:endParaRPr lang="de-CH" b="0" dirty="0"/>
          </a:p>
          <a:p>
            <a:pPr marL="0" lvl="0" indent="0">
              <a:buFontTx/>
              <a:buNone/>
            </a:pPr>
            <a:endParaRPr lang="de-CH" b="0" dirty="0"/>
          </a:p>
        </p:txBody>
      </p:sp>
      <p:sp>
        <p:nvSpPr>
          <p:cNvPr id="4" name="Foliennummernplatzhalter 3">
            <a:extLst>
              <a:ext uri="{FF2B5EF4-FFF2-40B4-BE49-F238E27FC236}">
                <a16:creationId xmlns:a16="http://schemas.microsoft.com/office/drawing/2014/main" id="{4D56F30C-6EB8-767F-B969-9C10DD6F29F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621-6B9B-4EF8-9AFE-DFDE3837644F}" type="slidenum">
              <a:rPr kumimoji="0" lang="de-CH"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CH"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6874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8275" y="773113"/>
            <a:ext cx="6462713" cy="3636962"/>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a:defRPr/>
            </a:pPr>
            <a:fld id="{FE36B621-6B9B-4EF8-9AFE-DFDE3837644F}" type="slidenum">
              <a:rPr lang="de-CH" smtClean="0"/>
              <a:pPr>
                <a:defRPr/>
              </a:pPr>
              <a:t>7</a:t>
            </a:fld>
            <a:endParaRPr lang="de-CH"/>
          </a:p>
        </p:txBody>
      </p:sp>
    </p:spTree>
    <p:extLst>
      <p:ext uri="{BB962C8B-B14F-4D97-AF65-F5344CB8AC3E}">
        <p14:creationId xmlns:p14="http://schemas.microsoft.com/office/powerpoint/2010/main" val="114708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4EEBB-9492-7D8B-6F0A-B036BAA7DFC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E1536BB-301E-4B5E-D543-9FB6109B85B0}"/>
              </a:ext>
            </a:extLst>
          </p:cNvPr>
          <p:cNvSpPr>
            <a:spLocks noGrp="1" noRot="1" noChangeAspect="1"/>
          </p:cNvSpPr>
          <p:nvPr>
            <p:ph type="sldImg"/>
          </p:nvPr>
        </p:nvSpPr>
        <p:spPr>
          <a:xfrm>
            <a:off x="168275" y="773113"/>
            <a:ext cx="6462713" cy="3636962"/>
          </a:xfrm>
        </p:spPr>
      </p:sp>
      <p:sp>
        <p:nvSpPr>
          <p:cNvPr id="3" name="Notizenplatzhalter 2">
            <a:extLst>
              <a:ext uri="{FF2B5EF4-FFF2-40B4-BE49-F238E27FC236}">
                <a16:creationId xmlns:a16="http://schemas.microsoft.com/office/drawing/2014/main" id="{03799047-21D3-4115-03D4-0E39DA1D5FDF}"/>
              </a:ext>
            </a:extLst>
          </p:cNvPr>
          <p:cNvSpPr>
            <a:spLocks noGrp="1"/>
          </p:cNvSpPr>
          <p:nvPr>
            <p:ph type="body" idx="1"/>
          </p:nvPr>
        </p:nvSpPr>
        <p:spPr/>
        <p:txBody>
          <a:bodyPr/>
          <a:lstStyle/>
          <a:p>
            <a:pPr marL="171450" lvl="0" indent="-171450">
              <a:buFontTx/>
              <a:buChar char="-"/>
            </a:pPr>
            <a:endParaRPr kumimoji="0" lang="de-CH" sz="18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171450" lvl="0" indent="-171450">
              <a:buFontTx/>
              <a:buChar char="-"/>
            </a:pPr>
            <a:endParaRPr lang="de-CH" b="0" dirty="0"/>
          </a:p>
          <a:p>
            <a:pPr marL="171450" lvl="0" indent="-171450">
              <a:buFontTx/>
              <a:buChar char="-"/>
            </a:pPr>
            <a:endParaRPr lang="de-CH" b="0" dirty="0"/>
          </a:p>
        </p:txBody>
      </p:sp>
      <p:sp>
        <p:nvSpPr>
          <p:cNvPr id="4" name="Foliennummernplatzhalter 3">
            <a:extLst>
              <a:ext uri="{FF2B5EF4-FFF2-40B4-BE49-F238E27FC236}">
                <a16:creationId xmlns:a16="http://schemas.microsoft.com/office/drawing/2014/main" id="{2D301659-85D6-E659-F1FB-2A0F0CB42BF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621-6B9B-4EF8-9AFE-DFDE3837644F}" type="slidenum">
              <a:rPr kumimoji="0" lang="de-CH"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CH"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1921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A680A-F9C6-1376-A299-4D53B23157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D53599-9D9A-E84C-5EEA-0ECDFA9E7532}"/>
              </a:ext>
            </a:extLst>
          </p:cNvPr>
          <p:cNvSpPr>
            <a:spLocks noGrp="1" noRot="1" noChangeAspect="1"/>
          </p:cNvSpPr>
          <p:nvPr>
            <p:ph type="sldImg"/>
          </p:nvPr>
        </p:nvSpPr>
        <p:spPr>
          <a:xfrm>
            <a:off x="168275" y="773113"/>
            <a:ext cx="6462713" cy="3636962"/>
          </a:xfrm>
        </p:spPr>
      </p:sp>
      <p:sp>
        <p:nvSpPr>
          <p:cNvPr id="3" name="Notizenplatzhalter 2">
            <a:extLst>
              <a:ext uri="{FF2B5EF4-FFF2-40B4-BE49-F238E27FC236}">
                <a16:creationId xmlns:a16="http://schemas.microsoft.com/office/drawing/2014/main" id="{D249B81A-C50A-C96C-DDE3-50BE7327A486}"/>
              </a:ext>
            </a:extLst>
          </p:cNvPr>
          <p:cNvSpPr>
            <a:spLocks noGrp="1"/>
          </p:cNvSpPr>
          <p:nvPr>
            <p:ph type="body" idx="1"/>
          </p:nvPr>
        </p:nvSpPr>
        <p:spPr/>
        <p:txBody>
          <a:bodyPr/>
          <a:lstStyle/>
          <a:p>
            <a:pPr marL="0" lvl="0" indent="0">
              <a:buFont typeface="Wingdings" panose="05000000000000000000" pitchFamily="2" charset="2"/>
              <a:buNone/>
            </a:pPr>
            <a:endParaRPr lang="de-CH" b="0" i="0" dirty="0"/>
          </a:p>
        </p:txBody>
      </p:sp>
      <p:sp>
        <p:nvSpPr>
          <p:cNvPr id="4" name="Foliennummernplatzhalter 3">
            <a:extLst>
              <a:ext uri="{FF2B5EF4-FFF2-40B4-BE49-F238E27FC236}">
                <a16:creationId xmlns:a16="http://schemas.microsoft.com/office/drawing/2014/main" id="{19626E8F-FFF2-C39D-7E48-1BDEBA11DF7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621-6B9B-4EF8-9AFE-DFDE3837644F}" type="slidenum">
              <a:rPr kumimoji="0" lang="de-CH"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CH"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92633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4500" b="1">
                <a:latin typeface="Arial" panose="020B0604020202020204" pitchFamily="34" charset="0"/>
                <a:cs typeface="Arial" panose="020B0604020202020204" pitchFamily="34" charset="0"/>
              </a:defRPr>
            </a:lvl1pPr>
          </a:lstStyle>
          <a:p>
            <a:r>
              <a:rPr lang="de-DE"/>
              <a:t>Mastertitelformat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CH"/>
          </a:p>
        </p:txBody>
      </p:sp>
      <p:sp>
        <p:nvSpPr>
          <p:cNvPr id="5" name="Fußzeilenplatzhalter 4"/>
          <p:cNvSpPr>
            <a:spLocks noGrp="1"/>
          </p:cNvSpPr>
          <p:nvPr>
            <p:ph type="ftr" sz="quarter" idx="11"/>
          </p:nvPr>
        </p:nvSpPr>
        <p:spPr/>
        <p:txBody>
          <a:bodyPr/>
          <a:lstStyle/>
          <a:p>
            <a:pPr>
              <a:defRPr/>
            </a:pPr>
            <a:r>
              <a:rPr lang="de-CH"/>
              <a:t>KWL-CFP</a:t>
            </a:r>
          </a:p>
        </p:txBody>
      </p:sp>
      <p:sp>
        <p:nvSpPr>
          <p:cNvPr id="6" name="Foliennummernplatzhalter 5"/>
          <p:cNvSpPr>
            <a:spLocks noGrp="1"/>
          </p:cNvSpPr>
          <p:nvPr>
            <p:ph type="sldNum" sz="quarter" idx="12"/>
          </p:nvPr>
        </p:nvSpPr>
        <p:spPr/>
        <p:txBody>
          <a:bodyPr/>
          <a:lstStyle/>
          <a:p>
            <a:pPr>
              <a:defRPr/>
            </a:pPr>
            <a:br>
              <a:rPr lang="de-CH"/>
            </a:br>
            <a:r>
              <a:rPr lang="de-CH"/>
              <a:t> Folien-Nr. </a:t>
            </a:r>
            <a:fld id="{40238A3D-FC21-4F99-9FDD-B6AEF6D1BF2B}" type="slidenum">
              <a:rPr lang="de-CH" smtClean="0"/>
              <a:pPr>
                <a:defRPr/>
              </a:pPr>
              <a:t>‹N°›</a:t>
            </a:fld>
            <a:endParaRPr lang="de-CH"/>
          </a:p>
          <a:p>
            <a:pPr>
              <a:defRPr/>
            </a:pPr>
            <a:endParaRPr lang="de-CH"/>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338392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9"/>
            <a:ext cx="10515600" cy="1325563"/>
          </a:xfrm>
          <a:prstGeom prst="rect">
            <a:avLst/>
          </a:prstGeom>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838200" y="6356354"/>
            <a:ext cx="2743200" cy="365125"/>
          </a:xfrm>
          <a:prstGeom prst="rect">
            <a:avLst/>
          </a:prstGeom>
        </p:spPr>
        <p:txBody>
          <a:bodyPr/>
          <a:lstStyle/>
          <a:p>
            <a:pPr>
              <a:defRPr/>
            </a:pPr>
            <a:r>
              <a:rPr lang="de-DE"/>
              <a:t>  8. Juni 2005 </a:t>
            </a:r>
            <a:endParaRPr lang="de-CH"/>
          </a:p>
        </p:txBody>
      </p:sp>
      <p:sp>
        <p:nvSpPr>
          <p:cNvPr id="5" name="Fußzeilenplatzhalter 4"/>
          <p:cNvSpPr>
            <a:spLocks noGrp="1"/>
          </p:cNvSpPr>
          <p:nvPr>
            <p:ph type="ftr" sz="quarter" idx="11"/>
          </p:nvPr>
        </p:nvSpPr>
        <p:spPr/>
        <p:txBody>
          <a:bodyPr/>
          <a:lstStyle/>
          <a:p>
            <a:pPr>
              <a:defRPr/>
            </a:pPr>
            <a:r>
              <a:rPr lang="de-CH"/>
              <a:t>KWL-CFP</a:t>
            </a:r>
          </a:p>
        </p:txBody>
      </p:sp>
      <p:sp>
        <p:nvSpPr>
          <p:cNvPr id="6" name="Foliennummernplatzhalter 5"/>
          <p:cNvSpPr>
            <a:spLocks noGrp="1"/>
          </p:cNvSpPr>
          <p:nvPr>
            <p:ph type="sldNum" sz="quarter" idx="12"/>
          </p:nvPr>
        </p:nvSpPr>
        <p:spPr/>
        <p:txBody>
          <a:bodyPr/>
          <a:lstStyle/>
          <a:p>
            <a:pPr>
              <a:defRPr/>
            </a:pPr>
            <a:br>
              <a:rPr lang="de-CH"/>
            </a:br>
            <a:r>
              <a:rPr lang="de-CH"/>
              <a:t> Folien-Nr. </a:t>
            </a:r>
            <a:fld id="{6D779BB5-F58C-42FA-BECF-A766D2DDF055}" type="slidenum">
              <a:rPr lang="de-CH" smtClean="0"/>
              <a:pPr>
                <a:defRPr/>
              </a:pPr>
              <a:t>‹N°›</a:t>
            </a:fld>
            <a:endParaRPr lang="de-CH"/>
          </a:p>
          <a:p>
            <a:pPr>
              <a:defRPr/>
            </a:pPr>
            <a:endParaRPr lang="de-CH"/>
          </a:p>
        </p:txBody>
      </p:sp>
    </p:spTree>
    <p:extLst>
      <p:ext uri="{BB962C8B-B14F-4D97-AF65-F5344CB8AC3E}">
        <p14:creationId xmlns:p14="http://schemas.microsoft.com/office/powerpoint/2010/main" val="406675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2" y="365125"/>
            <a:ext cx="2628900" cy="5811838"/>
          </a:xfrm>
          <a:prstGeom prst="rect">
            <a:avLst/>
          </a:prstGeo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838202"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838200" y="6356354"/>
            <a:ext cx="2743200" cy="365125"/>
          </a:xfrm>
          <a:prstGeom prst="rect">
            <a:avLst/>
          </a:prstGeom>
        </p:spPr>
        <p:txBody>
          <a:bodyPr/>
          <a:lstStyle/>
          <a:p>
            <a:pPr>
              <a:defRPr/>
            </a:pPr>
            <a:r>
              <a:rPr lang="de-DE"/>
              <a:t>  8. Juni 2005 </a:t>
            </a:r>
            <a:endParaRPr lang="de-CH"/>
          </a:p>
        </p:txBody>
      </p:sp>
      <p:sp>
        <p:nvSpPr>
          <p:cNvPr id="5" name="Fußzeilenplatzhalter 4"/>
          <p:cNvSpPr>
            <a:spLocks noGrp="1"/>
          </p:cNvSpPr>
          <p:nvPr>
            <p:ph type="ftr" sz="quarter" idx="11"/>
          </p:nvPr>
        </p:nvSpPr>
        <p:spPr/>
        <p:txBody>
          <a:bodyPr/>
          <a:lstStyle/>
          <a:p>
            <a:pPr>
              <a:defRPr/>
            </a:pPr>
            <a:r>
              <a:rPr lang="de-CH"/>
              <a:t>KWL-CFP</a:t>
            </a:r>
          </a:p>
        </p:txBody>
      </p:sp>
      <p:sp>
        <p:nvSpPr>
          <p:cNvPr id="6" name="Foliennummernplatzhalter 5"/>
          <p:cNvSpPr>
            <a:spLocks noGrp="1"/>
          </p:cNvSpPr>
          <p:nvPr>
            <p:ph type="sldNum" sz="quarter" idx="12"/>
          </p:nvPr>
        </p:nvSpPr>
        <p:spPr/>
        <p:txBody>
          <a:bodyPr/>
          <a:lstStyle/>
          <a:p>
            <a:pPr>
              <a:defRPr/>
            </a:pPr>
            <a:br>
              <a:rPr lang="de-CH"/>
            </a:br>
            <a:r>
              <a:rPr lang="de-CH"/>
              <a:t> Folien-Nr. </a:t>
            </a:r>
            <a:fld id="{6060992E-E04E-48ED-B67A-17235FB2FFE1}" type="slidenum">
              <a:rPr lang="de-CH" smtClean="0"/>
              <a:pPr>
                <a:defRPr/>
              </a:pPr>
              <a:t>‹N°›</a:t>
            </a:fld>
            <a:endParaRPr lang="de-CH"/>
          </a:p>
          <a:p>
            <a:pPr>
              <a:defRPr/>
            </a:pPr>
            <a:endParaRPr lang="de-CH"/>
          </a:p>
        </p:txBody>
      </p:sp>
    </p:spTree>
    <p:extLst>
      <p:ext uri="{BB962C8B-B14F-4D97-AF65-F5344CB8AC3E}">
        <p14:creationId xmlns:p14="http://schemas.microsoft.com/office/powerpoint/2010/main" val="959342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4500" b="1">
                <a:latin typeface="Arial" panose="020B0604020202020204" pitchFamily="34" charset="0"/>
                <a:cs typeface="Arial" panose="020B0604020202020204" pitchFamily="34" charset="0"/>
              </a:defRPr>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a:p>
        </p:txBody>
      </p:sp>
      <p:sp>
        <p:nvSpPr>
          <p:cNvPr id="5" name="Fußzeilenplatzhalter 4"/>
          <p:cNvSpPr>
            <a:spLocks noGrp="1"/>
          </p:cNvSpPr>
          <p:nvPr>
            <p:ph type="ftr" sz="quarter" idx="11"/>
          </p:nvPr>
        </p:nvSpPr>
        <p:spPr/>
        <p:txBody>
          <a:bodyPr/>
          <a:lstStyle/>
          <a:p>
            <a:pPr>
              <a:defRPr/>
            </a:pPr>
            <a:r>
              <a:rPr lang="de-CH"/>
              <a:t>KWL-CFP</a:t>
            </a:r>
          </a:p>
        </p:txBody>
      </p:sp>
      <p:sp>
        <p:nvSpPr>
          <p:cNvPr id="6" name="Foliennummernplatzhalter 5"/>
          <p:cNvSpPr>
            <a:spLocks noGrp="1"/>
          </p:cNvSpPr>
          <p:nvPr>
            <p:ph type="sldNum" sz="quarter" idx="12"/>
          </p:nvPr>
        </p:nvSpPr>
        <p:spPr/>
        <p:txBody>
          <a:bodyPr/>
          <a:lstStyle/>
          <a:p>
            <a:pPr>
              <a:defRPr/>
            </a:pPr>
            <a:br>
              <a:rPr lang="de-CH"/>
            </a:br>
            <a:r>
              <a:rPr lang="de-CH"/>
              <a:t> Folien-Nr. </a:t>
            </a:r>
            <a:fld id="{40238A3D-FC21-4F99-9FDD-B6AEF6D1BF2B}" type="slidenum">
              <a:rPr lang="de-CH" smtClean="0"/>
              <a:pPr>
                <a:defRPr/>
              </a:pPr>
              <a:t>‹N°›</a:t>
            </a:fld>
            <a:endParaRPr lang="de-CH"/>
          </a:p>
          <a:p>
            <a:pPr>
              <a:defRPr/>
            </a:pPr>
            <a:endParaRPr lang="de-CH"/>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555865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03445" y="365129"/>
            <a:ext cx="10250355" cy="1325563"/>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de-DE"/>
              <a:t>Titelmasterformat durch Klicken bearbeiten</a:t>
            </a:r>
            <a:endParaRPr lang="de-CH" dirty="0"/>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Fußzeilenplatzhalter 4"/>
          <p:cNvSpPr>
            <a:spLocks noGrp="1"/>
          </p:cNvSpPr>
          <p:nvPr>
            <p:ph type="ftr" sz="quarter" idx="11"/>
          </p:nvPr>
        </p:nvSpPr>
        <p:spPr/>
        <p:txBody>
          <a:bodyPr/>
          <a:lstStyle/>
          <a:p>
            <a:pPr>
              <a:defRPr/>
            </a:pPr>
            <a:r>
              <a:rPr lang="de-CH"/>
              <a:t>KWL-CFP</a:t>
            </a:r>
            <a:endParaRPr lang="de-CH" dirty="0"/>
          </a:p>
        </p:txBody>
      </p:sp>
      <p:sp>
        <p:nvSpPr>
          <p:cNvPr id="6" name="Foliennummernplatzhalter 5"/>
          <p:cNvSpPr>
            <a:spLocks noGrp="1"/>
          </p:cNvSpPr>
          <p:nvPr>
            <p:ph type="sldNum" sz="quarter" idx="12"/>
          </p:nvPr>
        </p:nvSpPr>
        <p:spPr/>
        <p:txBody>
          <a:bodyPr/>
          <a:lstStyle/>
          <a:p>
            <a:pPr>
              <a:defRPr/>
            </a:pPr>
            <a:br>
              <a:rPr lang="de-CH"/>
            </a:br>
            <a:r>
              <a:rPr lang="de-CH"/>
              <a:t> Folien-Nr. </a:t>
            </a:r>
            <a:fld id="{6D6E23DD-656C-42C8-B146-2D0B8DFAE63E}" type="slidenum">
              <a:rPr lang="de-CH" smtClean="0"/>
              <a:pPr>
                <a:defRPr/>
              </a:pPr>
              <a:t>‹N°›</a:t>
            </a:fld>
            <a:endParaRPr lang="de-CH"/>
          </a:p>
          <a:p>
            <a:pPr>
              <a:defRPr/>
            </a:pPr>
            <a:endParaRPr lang="de-CH"/>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119584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1103445" y="620691"/>
            <a:ext cx="10515600" cy="1325563"/>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de-DE"/>
              <a:t>Titelmasterformat durch Klicken bearbeiten</a:t>
            </a:r>
            <a:endParaRPr lang="de-CH"/>
          </a:p>
        </p:txBody>
      </p:sp>
      <p:sp>
        <p:nvSpPr>
          <p:cNvPr id="4" name="Fußzeilenplatzhalter 3"/>
          <p:cNvSpPr>
            <a:spLocks noGrp="1"/>
          </p:cNvSpPr>
          <p:nvPr>
            <p:ph type="ftr" sz="quarter" idx="11"/>
          </p:nvPr>
        </p:nvSpPr>
        <p:spPr/>
        <p:txBody>
          <a:bodyPr/>
          <a:lstStyle/>
          <a:p>
            <a:pPr>
              <a:defRPr/>
            </a:pPr>
            <a:r>
              <a:rPr lang="de-CH"/>
              <a:t>KWL-CFP</a:t>
            </a:r>
          </a:p>
        </p:txBody>
      </p:sp>
      <p:sp>
        <p:nvSpPr>
          <p:cNvPr id="5" name="Foliennummernplatzhalter 4"/>
          <p:cNvSpPr>
            <a:spLocks noGrp="1"/>
          </p:cNvSpPr>
          <p:nvPr>
            <p:ph type="sldNum" sz="quarter" idx="12"/>
          </p:nvPr>
        </p:nvSpPr>
        <p:spPr/>
        <p:txBody>
          <a:bodyPr/>
          <a:lstStyle/>
          <a:p>
            <a:pPr>
              <a:defRPr/>
            </a:pPr>
            <a:br>
              <a:rPr lang="de-CH"/>
            </a:br>
            <a:r>
              <a:rPr lang="de-CH"/>
              <a:t> Folien-Nr. </a:t>
            </a:r>
            <a:fld id="{7E498D07-6ADC-449B-B421-B60BE48F774A}" type="slidenum">
              <a:rPr lang="de-CH" smtClean="0"/>
              <a:pPr>
                <a:defRPr/>
              </a:pPr>
              <a:t>‹N°›</a:t>
            </a:fld>
            <a:endParaRPr lang="de-CH"/>
          </a:p>
          <a:p>
            <a:pPr>
              <a:defRPr/>
            </a:pPr>
            <a:endParaRPr lang="de-CH"/>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
        <p:nvSpPr>
          <p:cNvPr id="7" name="Textfeld 6"/>
          <p:cNvSpPr txBox="1"/>
          <p:nvPr userDrawn="1"/>
        </p:nvSpPr>
        <p:spPr>
          <a:xfrm>
            <a:off x="1103445" y="2204864"/>
            <a:ext cx="10515600" cy="707886"/>
          </a:xfrm>
          <a:prstGeom prst="rect">
            <a:avLst/>
          </a:prstGeom>
          <a:noFill/>
        </p:spPr>
        <p:txBody>
          <a:bodyPr wrap="square" rtlCol="0">
            <a:spAutoFit/>
          </a:bodyPr>
          <a:lstStyle/>
          <a:p>
            <a:pPr marL="342900" indent="-342900">
              <a:buFont typeface="Arial" panose="020B0604020202020204" pitchFamily="34" charset="0"/>
              <a:buChar char="•"/>
            </a:pPr>
            <a:r>
              <a:rPr lang="de-CH" sz="2000" dirty="0">
                <a:solidFill>
                  <a:schemeClr val="tx1"/>
                </a:solidFill>
                <a:latin typeface="Arial" panose="020B0604020202020204" pitchFamily="34" charset="0"/>
                <a:cs typeface="Arial" panose="020B0604020202020204" pitchFamily="34" charset="0"/>
              </a:rPr>
              <a:t>Text</a:t>
            </a:r>
          </a:p>
          <a:p>
            <a:pPr marL="342900" indent="-342900">
              <a:buFont typeface="Arial" panose="020B0604020202020204" pitchFamily="34" charset="0"/>
              <a:buChar char="•"/>
            </a:pPr>
            <a:r>
              <a:rPr lang="de-CH" sz="2000" dirty="0">
                <a:solidFill>
                  <a:schemeClr val="tx1"/>
                </a:solidFill>
                <a:latin typeface="Arial" panose="020B0604020202020204" pitchFamily="34" charset="0"/>
                <a:cs typeface="Arial" panose="020B0604020202020204" pitchFamily="34" charset="0"/>
              </a:rPr>
              <a:t>Text</a:t>
            </a:r>
          </a:p>
        </p:txBody>
      </p:sp>
    </p:spTree>
    <p:extLst>
      <p:ext uri="{BB962C8B-B14F-4D97-AF65-F5344CB8AC3E}">
        <p14:creationId xmlns:p14="http://schemas.microsoft.com/office/powerpoint/2010/main" val="3671350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03445" y="365129"/>
            <a:ext cx="10250355" cy="1325563"/>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de-DE"/>
              <a:t>Titelmasterformat durch Klicken bearbeiten</a:t>
            </a:r>
            <a:endParaRPr lang="de-CH"/>
          </a:p>
        </p:txBody>
      </p:sp>
      <p:sp>
        <p:nvSpPr>
          <p:cNvPr id="3" name="Inhaltsplatzhalter 2"/>
          <p:cNvSpPr>
            <a:spLocks noGrp="1"/>
          </p:cNvSpPr>
          <p:nvPr>
            <p:ph sz="half" idx="1"/>
          </p:nvPr>
        </p:nvSpPr>
        <p:spPr>
          <a:xfrm>
            <a:off x="1103445" y="1825625"/>
            <a:ext cx="491635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11"/>
          </p:nvPr>
        </p:nvSpPr>
        <p:spPr/>
        <p:txBody>
          <a:bodyPr/>
          <a:lstStyle/>
          <a:p>
            <a:pPr>
              <a:defRPr/>
            </a:pPr>
            <a:r>
              <a:rPr lang="de-CH"/>
              <a:t>KWL-CFP</a:t>
            </a:r>
          </a:p>
        </p:txBody>
      </p:sp>
      <p:sp>
        <p:nvSpPr>
          <p:cNvPr id="7" name="Foliennummernplatzhalter 6"/>
          <p:cNvSpPr>
            <a:spLocks noGrp="1"/>
          </p:cNvSpPr>
          <p:nvPr>
            <p:ph type="sldNum" sz="quarter" idx="12"/>
          </p:nvPr>
        </p:nvSpPr>
        <p:spPr/>
        <p:txBody>
          <a:bodyPr/>
          <a:lstStyle/>
          <a:p>
            <a:pPr>
              <a:defRPr/>
            </a:pPr>
            <a:br>
              <a:rPr lang="de-CH"/>
            </a:br>
            <a:r>
              <a:rPr lang="de-CH"/>
              <a:t> Folien-Nr. </a:t>
            </a:r>
            <a:fld id="{43F59C3C-C6FD-4651-A0A1-14D736C114F9}" type="slidenum">
              <a:rPr lang="de-CH" smtClean="0"/>
              <a:pPr>
                <a:defRPr/>
              </a:pPr>
              <a:t>‹N°›</a:t>
            </a:fld>
            <a:endParaRPr lang="de-CH"/>
          </a:p>
          <a:p>
            <a:pPr>
              <a:defRPr/>
            </a:pPr>
            <a:endParaRPr lang="de-CH"/>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1507495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12823" y="365129"/>
            <a:ext cx="10342564" cy="1325563"/>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de-DE"/>
              <a:t>Titelmasterformat durch Klicken bearbeiten</a:t>
            </a:r>
            <a:endParaRPr lang="de-CH"/>
          </a:p>
        </p:txBody>
      </p:sp>
      <p:sp>
        <p:nvSpPr>
          <p:cNvPr id="3" name="Textplatzhalter 2"/>
          <p:cNvSpPr>
            <a:spLocks noGrp="1"/>
          </p:cNvSpPr>
          <p:nvPr>
            <p:ph type="body" idx="1"/>
          </p:nvPr>
        </p:nvSpPr>
        <p:spPr>
          <a:xfrm>
            <a:off x="1012821" y="1681163"/>
            <a:ext cx="498475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Inhaltsplatzhalter 3"/>
          <p:cNvSpPr>
            <a:spLocks noGrp="1"/>
          </p:cNvSpPr>
          <p:nvPr>
            <p:ph sz="half" idx="2"/>
          </p:nvPr>
        </p:nvSpPr>
        <p:spPr>
          <a:xfrm>
            <a:off x="1012821" y="2505075"/>
            <a:ext cx="49847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Inhaltsplatzhalter 5"/>
          <p:cNvSpPr>
            <a:spLocks noGrp="1"/>
          </p:cNvSpPr>
          <p:nvPr>
            <p:ph sz="quarter" idx="4"/>
          </p:nvPr>
        </p:nvSpPr>
        <p:spPr>
          <a:xfrm>
            <a:off x="6172202"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Fußzeilenplatzhalter 7"/>
          <p:cNvSpPr>
            <a:spLocks noGrp="1"/>
          </p:cNvSpPr>
          <p:nvPr>
            <p:ph type="ftr" sz="quarter" idx="11"/>
          </p:nvPr>
        </p:nvSpPr>
        <p:spPr/>
        <p:txBody>
          <a:bodyPr/>
          <a:lstStyle/>
          <a:p>
            <a:pPr>
              <a:defRPr/>
            </a:pPr>
            <a:r>
              <a:rPr lang="de-CH"/>
              <a:t>KWL-CFP</a:t>
            </a:r>
          </a:p>
        </p:txBody>
      </p:sp>
      <p:sp>
        <p:nvSpPr>
          <p:cNvPr id="9" name="Foliennummernplatzhalter 8"/>
          <p:cNvSpPr>
            <a:spLocks noGrp="1"/>
          </p:cNvSpPr>
          <p:nvPr>
            <p:ph type="sldNum" sz="quarter" idx="12"/>
          </p:nvPr>
        </p:nvSpPr>
        <p:spPr/>
        <p:txBody>
          <a:bodyPr/>
          <a:lstStyle/>
          <a:p>
            <a:pPr>
              <a:defRPr/>
            </a:pPr>
            <a:br>
              <a:rPr lang="de-CH"/>
            </a:br>
            <a:r>
              <a:rPr lang="de-CH"/>
              <a:t> Folien-Nr. </a:t>
            </a:r>
            <a:fld id="{6B038B73-D30F-433E-B384-D58BB7938294}" type="slidenum">
              <a:rPr lang="de-CH" smtClean="0"/>
              <a:pPr>
                <a:defRPr/>
              </a:pPr>
              <a:t>‹N°›</a:t>
            </a:fld>
            <a:endParaRPr lang="de-CH"/>
          </a:p>
          <a:p>
            <a:pPr>
              <a:defRPr/>
            </a:pPr>
            <a:endParaRPr lang="de-CH"/>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33051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9"/>
            <a:ext cx="10515600" cy="1325563"/>
          </a:xfrm>
          <a:prstGeom prst="rect">
            <a:avLst/>
          </a:prstGeom>
        </p:spPr>
        <p:txBody>
          <a:bodyPr/>
          <a:lstStyle/>
          <a:p>
            <a:r>
              <a:rPr lang="de-DE"/>
              <a:t>Titelmasterformat durch Klicken bearbeiten</a:t>
            </a:r>
            <a:endParaRPr lang="de-CH"/>
          </a:p>
        </p:txBody>
      </p:sp>
      <p:sp>
        <p:nvSpPr>
          <p:cNvPr id="3" name="Datumsplatzhalter 2"/>
          <p:cNvSpPr>
            <a:spLocks noGrp="1"/>
          </p:cNvSpPr>
          <p:nvPr>
            <p:ph type="dt" sz="half" idx="10"/>
          </p:nvPr>
        </p:nvSpPr>
        <p:spPr>
          <a:xfrm>
            <a:off x="838200" y="6356354"/>
            <a:ext cx="2743200" cy="365125"/>
          </a:xfrm>
          <a:prstGeom prst="rect">
            <a:avLst/>
          </a:prstGeom>
        </p:spPr>
        <p:txBody>
          <a:bodyPr/>
          <a:lstStyle/>
          <a:p>
            <a:pPr>
              <a:defRPr/>
            </a:pPr>
            <a:endParaRPr lang="de-CH"/>
          </a:p>
        </p:txBody>
      </p:sp>
      <p:sp>
        <p:nvSpPr>
          <p:cNvPr id="4" name="Fußzeilenplatzhalter 3"/>
          <p:cNvSpPr>
            <a:spLocks noGrp="1"/>
          </p:cNvSpPr>
          <p:nvPr>
            <p:ph type="ftr" sz="quarter" idx="11"/>
          </p:nvPr>
        </p:nvSpPr>
        <p:spPr/>
        <p:txBody>
          <a:bodyPr/>
          <a:lstStyle/>
          <a:p>
            <a:pPr>
              <a:defRPr/>
            </a:pPr>
            <a:r>
              <a:rPr lang="de-CH"/>
              <a:t>KWL-CFP</a:t>
            </a:r>
          </a:p>
        </p:txBody>
      </p:sp>
      <p:sp>
        <p:nvSpPr>
          <p:cNvPr id="5" name="Foliennummernplatzhalter 4"/>
          <p:cNvSpPr>
            <a:spLocks noGrp="1"/>
          </p:cNvSpPr>
          <p:nvPr>
            <p:ph type="sldNum" sz="quarter" idx="12"/>
          </p:nvPr>
        </p:nvSpPr>
        <p:spPr/>
        <p:txBody>
          <a:bodyPr/>
          <a:lstStyle/>
          <a:p>
            <a:pPr>
              <a:defRPr/>
            </a:pPr>
            <a:br>
              <a:rPr lang="de-CH"/>
            </a:br>
            <a:r>
              <a:rPr lang="de-CH"/>
              <a:t> Folien-Nr. </a:t>
            </a:r>
            <a:fld id="{000BBE32-B9CA-405A-9A66-E21A95B8C02B}" type="slidenum">
              <a:rPr lang="de-CH" smtClean="0"/>
              <a:pPr>
                <a:defRPr/>
              </a:pPr>
              <a:t>‹N°›</a:t>
            </a:fld>
            <a:endParaRPr lang="de-CH"/>
          </a:p>
          <a:p>
            <a:pPr>
              <a:defRPr/>
            </a:pPr>
            <a:endParaRPr lang="de-CH"/>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2849396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4"/>
            <a:ext cx="2743200" cy="365125"/>
          </a:xfrm>
          <a:prstGeom prst="rect">
            <a:avLst/>
          </a:prstGeom>
        </p:spPr>
        <p:txBody>
          <a:bodyPr/>
          <a:lstStyle/>
          <a:p>
            <a:pPr>
              <a:defRPr/>
            </a:pPr>
            <a:endParaRPr lang="de-CH"/>
          </a:p>
        </p:txBody>
      </p:sp>
      <p:sp>
        <p:nvSpPr>
          <p:cNvPr id="3" name="Fußzeilenplatzhalter 2"/>
          <p:cNvSpPr>
            <a:spLocks noGrp="1"/>
          </p:cNvSpPr>
          <p:nvPr>
            <p:ph type="ftr" sz="quarter" idx="11"/>
          </p:nvPr>
        </p:nvSpPr>
        <p:spPr/>
        <p:txBody>
          <a:bodyPr/>
          <a:lstStyle/>
          <a:p>
            <a:pPr>
              <a:defRPr/>
            </a:pPr>
            <a:r>
              <a:rPr lang="de-CH"/>
              <a:t>KWL-CFP</a:t>
            </a:r>
          </a:p>
        </p:txBody>
      </p:sp>
      <p:sp>
        <p:nvSpPr>
          <p:cNvPr id="4" name="Foliennummernplatzhalter 3"/>
          <p:cNvSpPr>
            <a:spLocks noGrp="1"/>
          </p:cNvSpPr>
          <p:nvPr>
            <p:ph type="sldNum" sz="quarter" idx="12"/>
          </p:nvPr>
        </p:nvSpPr>
        <p:spPr/>
        <p:txBody>
          <a:bodyPr/>
          <a:lstStyle/>
          <a:p>
            <a:pPr>
              <a:defRPr/>
            </a:pPr>
            <a:br>
              <a:rPr lang="de-CH"/>
            </a:br>
            <a:r>
              <a:rPr lang="de-CH"/>
              <a:t> Folien-Nr. </a:t>
            </a:r>
            <a:fld id="{250E698F-4D05-4A63-AF60-55674F749233}" type="slidenum">
              <a:rPr lang="de-CH" smtClean="0"/>
              <a:pPr>
                <a:defRPr/>
              </a:pPr>
              <a:t>‹N°›</a:t>
            </a:fld>
            <a:endParaRPr lang="de-CH"/>
          </a:p>
          <a:p>
            <a:pPr>
              <a:defRPr/>
            </a:pPr>
            <a:endParaRPr lang="de-CH"/>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3714607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2400"/>
            </a:lvl1pPr>
          </a:lstStyle>
          <a:p>
            <a:r>
              <a:rPr lang="de-DE"/>
              <a:t>Titelmasterformat durch Klicken bearbeiten</a:t>
            </a:r>
            <a:endParaRPr lang="de-CH"/>
          </a:p>
        </p:txBody>
      </p:sp>
      <p:sp>
        <p:nvSpPr>
          <p:cNvPr id="3" name="Inhaltsplatzhalt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a:xfrm>
            <a:off x="838200" y="6356354"/>
            <a:ext cx="2743200" cy="365125"/>
          </a:xfrm>
          <a:prstGeom prst="rect">
            <a:avLst/>
          </a:prstGeom>
        </p:spPr>
        <p:txBody>
          <a:bodyPr/>
          <a:lstStyle/>
          <a:p>
            <a:pPr>
              <a:defRPr/>
            </a:pPr>
            <a:endParaRPr lang="de-CH"/>
          </a:p>
        </p:txBody>
      </p:sp>
      <p:sp>
        <p:nvSpPr>
          <p:cNvPr id="6" name="Fußzeilenplatzhalter 5"/>
          <p:cNvSpPr>
            <a:spLocks noGrp="1"/>
          </p:cNvSpPr>
          <p:nvPr>
            <p:ph type="ftr" sz="quarter" idx="11"/>
          </p:nvPr>
        </p:nvSpPr>
        <p:spPr/>
        <p:txBody>
          <a:bodyPr/>
          <a:lstStyle/>
          <a:p>
            <a:pPr>
              <a:defRPr/>
            </a:pPr>
            <a:r>
              <a:rPr lang="de-CH"/>
              <a:t>KWL-CFP</a:t>
            </a:r>
          </a:p>
        </p:txBody>
      </p:sp>
      <p:sp>
        <p:nvSpPr>
          <p:cNvPr id="7" name="Foliennummernplatzhalter 6"/>
          <p:cNvSpPr>
            <a:spLocks noGrp="1"/>
          </p:cNvSpPr>
          <p:nvPr>
            <p:ph type="sldNum" sz="quarter" idx="12"/>
          </p:nvPr>
        </p:nvSpPr>
        <p:spPr/>
        <p:txBody>
          <a:bodyPr/>
          <a:lstStyle/>
          <a:p>
            <a:pPr>
              <a:defRPr/>
            </a:pPr>
            <a:br>
              <a:rPr lang="de-CH"/>
            </a:br>
            <a:r>
              <a:rPr lang="de-CH"/>
              <a:t> Folien-Nr. </a:t>
            </a:r>
            <a:fld id="{B5573F4B-703B-40B7-B6EB-FE2E4855313D}" type="slidenum">
              <a:rPr lang="de-CH" smtClean="0"/>
              <a:pPr>
                <a:defRPr/>
              </a:pPr>
              <a:t>‹N°›</a:t>
            </a:fld>
            <a:endParaRPr lang="de-CH"/>
          </a:p>
          <a:p>
            <a:pPr>
              <a:defRPr/>
            </a:pPr>
            <a:endParaRPr lang="de-CH"/>
          </a:p>
        </p:txBody>
      </p:sp>
    </p:spTree>
    <p:extLst>
      <p:ext uri="{BB962C8B-B14F-4D97-AF65-F5344CB8AC3E}">
        <p14:creationId xmlns:p14="http://schemas.microsoft.com/office/powerpoint/2010/main" val="302755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03445" y="365129"/>
            <a:ext cx="10250355" cy="1325563"/>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Fußzeilenplatzhalter 4"/>
          <p:cNvSpPr>
            <a:spLocks noGrp="1"/>
          </p:cNvSpPr>
          <p:nvPr>
            <p:ph type="ftr" sz="quarter" idx="11"/>
          </p:nvPr>
        </p:nvSpPr>
        <p:spPr/>
        <p:txBody>
          <a:bodyPr/>
          <a:lstStyle/>
          <a:p>
            <a:pPr>
              <a:defRPr/>
            </a:pPr>
            <a:r>
              <a:rPr lang="de-CH"/>
              <a:t>KWL-CFP</a:t>
            </a:r>
            <a:endParaRPr lang="de-CH" dirty="0"/>
          </a:p>
        </p:txBody>
      </p:sp>
      <p:sp>
        <p:nvSpPr>
          <p:cNvPr id="6" name="Foliennummernplatzhalter 5"/>
          <p:cNvSpPr>
            <a:spLocks noGrp="1"/>
          </p:cNvSpPr>
          <p:nvPr>
            <p:ph type="sldNum" sz="quarter" idx="12"/>
          </p:nvPr>
        </p:nvSpPr>
        <p:spPr/>
        <p:txBody>
          <a:bodyPr/>
          <a:lstStyle/>
          <a:p>
            <a:pPr>
              <a:defRPr/>
            </a:pPr>
            <a:br>
              <a:rPr lang="de-CH"/>
            </a:br>
            <a:r>
              <a:rPr lang="de-CH"/>
              <a:t> Folien-Nr. </a:t>
            </a:r>
            <a:fld id="{6D6E23DD-656C-42C8-B146-2D0B8DFAE63E}" type="slidenum">
              <a:rPr lang="de-CH" smtClean="0"/>
              <a:pPr>
                <a:defRPr/>
              </a:pPr>
              <a:t>‹N°›</a:t>
            </a:fld>
            <a:endParaRPr lang="de-CH"/>
          </a:p>
          <a:p>
            <a:pPr>
              <a:defRPr/>
            </a:pPr>
            <a:endParaRPr lang="de-CH"/>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1133679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2400"/>
            </a:lvl1pPr>
          </a:lstStyle>
          <a:p>
            <a:r>
              <a:rPr lang="de-DE"/>
              <a:t>Titelmasterformat durch Klicken bearbeiten</a:t>
            </a:r>
            <a:endParaRPr lang="de-CH"/>
          </a:p>
        </p:txBody>
      </p:sp>
      <p:sp>
        <p:nvSpPr>
          <p:cNvPr id="3" name="Bildplatzhalt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a:xfrm>
            <a:off x="838200" y="6356354"/>
            <a:ext cx="2743200" cy="365125"/>
          </a:xfrm>
          <a:prstGeom prst="rect">
            <a:avLst/>
          </a:prstGeom>
        </p:spPr>
        <p:txBody>
          <a:bodyPr/>
          <a:lstStyle/>
          <a:p>
            <a:pPr>
              <a:defRPr/>
            </a:pPr>
            <a:endParaRPr lang="de-CH"/>
          </a:p>
        </p:txBody>
      </p:sp>
      <p:sp>
        <p:nvSpPr>
          <p:cNvPr id="6" name="Fußzeilenplatzhalter 5"/>
          <p:cNvSpPr>
            <a:spLocks noGrp="1"/>
          </p:cNvSpPr>
          <p:nvPr>
            <p:ph type="ftr" sz="quarter" idx="11"/>
          </p:nvPr>
        </p:nvSpPr>
        <p:spPr/>
        <p:txBody>
          <a:bodyPr/>
          <a:lstStyle/>
          <a:p>
            <a:pPr>
              <a:defRPr/>
            </a:pPr>
            <a:r>
              <a:rPr lang="de-CH"/>
              <a:t>KWL-CFP</a:t>
            </a:r>
          </a:p>
        </p:txBody>
      </p:sp>
      <p:sp>
        <p:nvSpPr>
          <p:cNvPr id="7" name="Foliennummernplatzhalter 6"/>
          <p:cNvSpPr>
            <a:spLocks noGrp="1"/>
          </p:cNvSpPr>
          <p:nvPr>
            <p:ph type="sldNum" sz="quarter" idx="12"/>
          </p:nvPr>
        </p:nvSpPr>
        <p:spPr/>
        <p:txBody>
          <a:bodyPr/>
          <a:lstStyle/>
          <a:p>
            <a:pPr>
              <a:defRPr/>
            </a:pPr>
            <a:br>
              <a:rPr lang="de-CH"/>
            </a:br>
            <a:r>
              <a:rPr lang="de-CH"/>
              <a:t> Folien-Nr. </a:t>
            </a:r>
            <a:fld id="{7BD7CF17-D38A-4F07-9D42-25D784217E98}" type="slidenum">
              <a:rPr lang="de-CH" smtClean="0"/>
              <a:pPr>
                <a:defRPr/>
              </a:pPr>
              <a:t>‹N°›</a:t>
            </a:fld>
            <a:endParaRPr lang="de-CH"/>
          </a:p>
          <a:p>
            <a:pPr>
              <a:defRPr/>
            </a:pPr>
            <a:endParaRPr lang="de-CH"/>
          </a:p>
        </p:txBody>
      </p:sp>
    </p:spTree>
    <p:extLst>
      <p:ext uri="{BB962C8B-B14F-4D97-AF65-F5344CB8AC3E}">
        <p14:creationId xmlns:p14="http://schemas.microsoft.com/office/powerpoint/2010/main" val="2890514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9"/>
            <a:ext cx="10515600" cy="1325563"/>
          </a:xfrm>
          <a:prstGeom prst="rect">
            <a:avLst/>
          </a:prstGeom>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838200" y="6356354"/>
            <a:ext cx="2743200" cy="365125"/>
          </a:xfrm>
          <a:prstGeom prst="rect">
            <a:avLst/>
          </a:prstGeom>
        </p:spPr>
        <p:txBody>
          <a:bodyPr/>
          <a:lstStyle/>
          <a:p>
            <a:pPr>
              <a:defRPr/>
            </a:pPr>
            <a:endParaRPr lang="de-CH"/>
          </a:p>
        </p:txBody>
      </p:sp>
      <p:sp>
        <p:nvSpPr>
          <p:cNvPr id="5" name="Fußzeilenplatzhalter 4"/>
          <p:cNvSpPr>
            <a:spLocks noGrp="1"/>
          </p:cNvSpPr>
          <p:nvPr>
            <p:ph type="ftr" sz="quarter" idx="11"/>
          </p:nvPr>
        </p:nvSpPr>
        <p:spPr/>
        <p:txBody>
          <a:bodyPr/>
          <a:lstStyle/>
          <a:p>
            <a:pPr>
              <a:defRPr/>
            </a:pPr>
            <a:r>
              <a:rPr lang="de-CH"/>
              <a:t>KWL-CFP</a:t>
            </a:r>
          </a:p>
        </p:txBody>
      </p:sp>
      <p:sp>
        <p:nvSpPr>
          <p:cNvPr id="6" name="Foliennummernplatzhalter 5"/>
          <p:cNvSpPr>
            <a:spLocks noGrp="1"/>
          </p:cNvSpPr>
          <p:nvPr>
            <p:ph type="sldNum" sz="quarter" idx="12"/>
          </p:nvPr>
        </p:nvSpPr>
        <p:spPr/>
        <p:txBody>
          <a:bodyPr/>
          <a:lstStyle/>
          <a:p>
            <a:pPr>
              <a:defRPr/>
            </a:pPr>
            <a:br>
              <a:rPr lang="de-CH"/>
            </a:br>
            <a:r>
              <a:rPr lang="de-CH"/>
              <a:t> Folien-Nr. </a:t>
            </a:r>
            <a:fld id="{6D779BB5-F58C-42FA-BECF-A766D2DDF055}" type="slidenum">
              <a:rPr lang="de-CH" smtClean="0"/>
              <a:pPr>
                <a:defRPr/>
              </a:pPr>
              <a:t>‹N°›</a:t>
            </a:fld>
            <a:endParaRPr lang="de-CH"/>
          </a:p>
          <a:p>
            <a:pPr>
              <a:defRPr/>
            </a:pPr>
            <a:endParaRPr lang="de-CH"/>
          </a:p>
        </p:txBody>
      </p:sp>
    </p:spTree>
    <p:extLst>
      <p:ext uri="{BB962C8B-B14F-4D97-AF65-F5344CB8AC3E}">
        <p14:creationId xmlns:p14="http://schemas.microsoft.com/office/powerpoint/2010/main" val="4261584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2" y="365125"/>
            <a:ext cx="2628900" cy="5811838"/>
          </a:xfrm>
          <a:prstGeom prst="rect">
            <a:avLst/>
          </a:prstGeo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2"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838200" y="6356354"/>
            <a:ext cx="2743200" cy="365125"/>
          </a:xfrm>
          <a:prstGeom prst="rect">
            <a:avLst/>
          </a:prstGeom>
        </p:spPr>
        <p:txBody>
          <a:bodyPr/>
          <a:lstStyle/>
          <a:p>
            <a:pPr>
              <a:defRPr/>
            </a:pPr>
            <a:endParaRPr lang="de-CH"/>
          </a:p>
        </p:txBody>
      </p:sp>
      <p:sp>
        <p:nvSpPr>
          <p:cNvPr id="5" name="Fußzeilenplatzhalter 4"/>
          <p:cNvSpPr>
            <a:spLocks noGrp="1"/>
          </p:cNvSpPr>
          <p:nvPr>
            <p:ph type="ftr" sz="quarter" idx="11"/>
          </p:nvPr>
        </p:nvSpPr>
        <p:spPr/>
        <p:txBody>
          <a:bodyPr/>
          <a:lstStyle/>
          <a:p>
            <a:pPr>
              <a:defRPr/>
            </a:pPr>
            <a:r>
              <a:rPr lang="de-CH"/>
              <a:t>KWL-CFP</a:t>
            </a:r>
          </a:p>
        </p:txBody>
      </p:sp>
      <p:sp>
        <p:nvSpPr>
          <p:cNvPr id="6" name="Foliennummernplatzhalter 5"/>
          <p:cNvSpPr>
            <a:spLocks noGrp="1"/>
          </p:cNvSpPr>
          <p:nvPr>
            <p:ph type="sldNum" sz="quarter" idx="12"/>
          </p:nvPr>
        </p:nvSpPr>
        <p:spPr/>
        <p:txBody>
          <a:bodyPr/>
          <a:lstStyle/>
          <a:p>
            <a:pPr>
              <a:defRPr/>
            </a:pPr>
            <a:br>
              <a:rPr lang="de-CH"/>
            </a:br>
            <a:r>
              <a:rPr lang="de-CH"/>
              <a:t> Folien-Nr. </a:t>
            </a:r>
            <a:fld id="{6060992E-E04E-48ED-B67A-17235FB2FFE1}" type="slidenum">
              <a:rPr lang="de-CH" smtClean="0"/>
              <a:pPr>
                <a:defRPr/>
              </a:pPr>
              <a:t>‹N°›</a:t>
            </a:fld>
            <a:endParaRPr lang="de-CH"/>
          </a:p>
          <a:p>
            <a:pPr>
              <a:defRPr/>
            </a:pPr>
            <a:endParaRPr lang="de-CH"/>
          </a:p>
        </p:txBody>
      </p:sp>
    </p:spTree>
    <p:extLst>
      <p:ext uri="{BB962C8B-B14F-4D97-AF65-F5344CB8AC3E}">
        <p14:creationId xmlns:p14="http://schemas.microsoft.com/office/powerpoint/2010/main" val="560763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4500" b="1">
                <a:latin typeface="Arial" panose="020B0604020202020204" pitchFamily="34" charset="0"/>
                <a:cs typeface="Arial" panose="020B0604020202020204" pitchFamily="34" charset="0"/>
              </a:defRPr>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a:p>
        </p:txBody>
      </p:sp>
      <p:sp>
        <p:nvSpPr>
          <p:cNvPr id="5" name="Fußzeilenplatzhalter 4"/>
          <p:cNvSpPr>
            <a:spLocks noGrp="1"/>
          </p:cNvSpPr>
          <p:nvPr>
            <p:ph type="ftr" sz="quarter" idx="11"/>
          </p:nvPr>
        </p:nvSpPr>
        <p:spPr/>
        <p:txBody>
          <a:bodyPr/>
          <a:lstStyle/>
          <a:p>
            <a:pPr>
              <a:defRPr/>
            </a:pPr>
            <a:r>
              <a:rPr lang="de-CH"/>
              <a:t>KWL-CFP</a:t>
            </a:r>
          </a:p>
        </p:txBody>
      </p:sp>
      <p:sp>
        <p:nvSpPr>
          <p:cNvPr id="6" name="Foliennummernplatzhalter 5"/>
          <p:cNvSpPr>
            <a:spLocks noGrp="1"/>
          </p:cNvSpPr>
          <p:nvPr>
            <p:ph type="sldNum" sz="quarter" idx="12"/>
          </p:nvPr>
        </p:nvSpPr>
        <p:spPr/>
        <p:txBody>
          <a:bodyPr/>
          <a:lstStyle/>
          <a:p>
            <a:pPr>
              <a:defRPr/>
            </a:pPr>
            <a:br>
              <a:rPr lang="de-CH"/>
            </a:br>
            <a:r>
              <a:rPr lang="de-CH"/>
              <a:t> Folien-Nr. </a:t>
            </a:r>
            <a:fld id="{40238A3D-FC21-4F99-9FDD-B6AEF6D1BF2B}" type="slidenum">
              <a:rPr lang="de-CH" smtClean="0"/>
              <a:pPr>
                <a:defRPr/>
              </a:pPr>
              <a:t>‹N°›</a:t>
            </a:fld>
            <a:endParaRPr lang="de-CH"/>
          </a:p>
          <a:p>
            <a:pPr>
              <a:defRPr/>
            </a:pPr>
            <a:endParaRPr lang="de-CH"/>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859711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03445" y="365129"/>
            <a:ext cx="10250355" cy="1325563"/>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de-DE"/>
              <a:t>Titelmasterformat durch Klicken bearbeiten</a:t>
            </a:r>
            <a:endParaRPr lang="de-CH" dirty="0"/>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Fußzeilenplatzhalter 4"/>
          <p:cNvSpPr>
            <a:spLocks noGrp="1"/>
          </p:cNvSpPr>
          <p:nvPr>
            <p:ph type="ftr" sz="quarter" idx="11"/>
          </p:nvPr>
        </p:nvSpPr>
        <p:spPr/>
        <p:txBody>
          <a:bodyPr/>
          <a:lstStyle/>
          <a:p>
            <a:pPr>
              <a:defRPr/>
            </a:pPr>
            <a:r>
              <a:rPr lang="de-CH"/>
              <a:t>KWL-CFP</a:t>
            </a:r>
            <a:endParaRPr lang="de-CH" dirty="0"/>
          </a:p>
        </p:txBody>
      </p:sp>
      <p:sp>
        <p:nvSpPr>
          <p:cNvPr id="6" name="Foliennummernplatzhalter 5"/>
          <p:cNvSpPr>
            <a:spLocks noGrp="1"/>
          </p:cNvSpPr>
          <p:nvPr>
            <p:ph type="sldNum" sz="quarter" idx="12"/>
          </p:nvPr>
        </p:nvSpPr>
        <p:spPr/>
        <p:txBody>
          <a:bodyPr/>
          <a:lstStyle/>
          <a:p>
            <a:pPr>
              <a:defRPr/>
            </a:pPr>
            <a:br>
              <a:rPr lang="de-CH"/>
            </a:br>
            <a:r>
              <a:rPr lang="de-CH"/>
              <a:t> Folien-Nr. </a:t>
            </a:r>
            <a:fld id="{6D6E23DD-656C-42C8-B146-2D0B8DFAE63E}" type="slidenum">
              <a:rPr lang="de-CH" smtClean="0"/>
              <a:pPr>
                <a:defRPr/>
              </a:pPr>
              <a:t>‹N°›</a:t>
            </a:fld>
            <a:endParaRPr lang="de-CH"/>
          </a:p>
          <a:p>
            <a:pPr>
              <a:defRPr/>
            </a:pPr>
            <a:endParaRPr lang="de-CH"/>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3794940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1103445" y="620691"/>
            <a:ext cx="10515600" cy="1325563"/>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de-DE"/>
              <a:t>Titelmasterformat durch Klicken bearbeiten</a:t>
            </a:r>
            <a:endParaRPr lang="de-CH"/>
          </a:p>
        </p:txBody>
      </p:sp>
      <p:sp>
        <p:nvSpPr>
          <p:cNvPr id="4" name="Fußzeilenplatzhalter 3"/>
          <p:cNvSpPr>
            <a:spLocks noGrp="1"/>
          </p:cNvSpPr>
          <p:nvPr>
            <p:ph type="ftr" sz="quarter" idx="11"/>
          </p:nvPr>
        </p:nvSpPr>
        <p:spPr/>
        <p:txBody>
          <a:bodyPr/>
          <a:lstStyle/>
          <a:p>
            <a:pPr>
              <a:defRPr/>
            </a:pPr>
            <a:r>
              <a:rPr lang="de-CH"/>
              <a:t>KWL-CFP</a:t>
            </a:r>
          </a:p>
        </p:txBody>
      </p:sp>
      <p:sp>
        <p:nvSpPr>
          <p:cNvPr id="5" name="Foliennummernplatzhalter 4"/>
          <p:cNvSpPr>
            <a:spLocks noGrp="1"/>
          </p:cNvSpPr>
          <p:nvPr>
            <p:ph type="sldNum" sz="quarter" idx="12"/>
          </p:nvPr>
        </p:nvSpPr>
        <p:spPr/>
        <p:txBody>
          <a:bodyPr/>
          <a:lstStyle/>
          <a:p>
            <a:pPr>
              <a:defRPr/>
            </a:pPr>
            <a:br>
              <a:rPr lang="de-CH"/>
            </a:br>
            <a:r>
              <a:rPr lang="de-CH"/>
              <a:t> Folien-Nr. </a:t>
            </a:r>
            <a:fld id="{7E498D07-6ADC-449B-B421-B60BE48F774A}" type="slidenum">
              <a:rPr lang="de-CH" smtClean="0"/>
              <a:pPr>
                <a:defRPr/>
              </a:pPr>
              <a:t>‹N°›</a:t>
            </a:fld>
            <a:endParaRPr lang="de-CH"/>
          </a:p>
          <a:p>
            <a:pPr>
              <a:defRPr/>
            </a:pPr>
            <a:endParaRPr lang="de-CH"/>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
        <p:nvSpPr>
          <p:cNvPr id="7" name="Textfeld 6"/>
          <p:cNvSpPr txBox="1"/>
          <p:nvPr userDrawn="1"/>
        </p:nvSpPr>
        <p:spPr>
          <a:xfrm>
            <a:off x="1103445" y="2204864"/>
            <a:ext cx="10515600" cy="707886"/>
          </a:xfrm>
          <a:prstGeom prst="rect">
            <a:avLst/>
          </a:prstGeom>
          <a:noFill/>
        </p:spPr>
        <p:txBody>
          <a:bodyPr wrap="square" rtlCol="0">
            <a:spAutoFit/>
          </a:bodyPr>
          <a:lstStyle/>
          <a:p>
            <a:pPr marL="342900" indent="-342900">
              <a:buFont typeface="Arial" panose="020B0604020202020204" pitchFamily="34" charset="0"/>
              <a:buChar char="•"/>
            </a:pPr>
            <a:r>
              <a:rPr lang="de-CH" sz="2000" dirty="0">
                <a:solidFill>
                  <a:schemeClr val="tx1"/>
                </a:solidFill>
                <a:latin typeface="Arial" panose="020B0604020202020204" pitchFamily="34" charset="0"/>
                <a:cs typeface="Arial" panose="020B0604020202020204" pitchFamily="34" charset="0"/>
              </a:rPr>
              <a:t>Text</a:t>
            </a:r>
          </a:p>
          <a:p>
            <a:pPr marL="342900" indent="-342900">
              <a:buFont typeface="Arial" panose="020B0604020202020204" pitchFamily="34" charset="0"/>
              <a:buChar char="•"/>
            </a:pPr>
            <a:r>
              <a:rPr lang="de-CH" sz="2000" dirty="0">
                <a:solidFill>
                  <a:schemeClr val="tx1"/>
                </a:solidFill>
                <a:latin typeface="Arial" panose="020B0604020202020204" pitchFamily="34" charset="0"/>
                <a:cs typeface="Arial" panose="020B0604020202020204" pitchFamily="34" charset="0"/>
              </a:rPr>
              <a:t>Text</a:t>
            </a:r>
          </a:p>
        </p:txBody>
      </p:sp>
    </p:spTree>
    <p:extLst>
      <p:ext uri="{BB962C8B-B14F-4D97-AF65-F5344CB8AC3E}">
        <p14:creationId xmlns:p14="http://schemas.microsoft.com/office/powerpoint/2010/main" val="3358174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03445" y="365129"/>
            <a:ext cx="10250355" cy="1325563"/>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de-DE"/>
              <a:t>Titelmasterformat durch Klicken bearbeiten</a:t>
            </a:r>
            <a:endParaRPr lang="de-CH"/>
          </a:p>
        </p:txBody>
      </p:sp>
      <p:sp>
        <p:nvSpPr>
          <p:cNvPr id="3" name="Inhaltsplatzhalter 2"/>
          <p:cNvSpPr>
            <a:spLocks noGrp="1"/>
          </p:cNvSpPr>
          <p:nvPr>
            <p:ph sz="half" idx="1"/>
          </p:nvPr>
        </p:nvSpPr>
        <p:spPr>
          <a:xfrm>
            <a:off x="1103445" y="1825625"/>
            <a:ext cx="491635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11"/>
          </p:nvPr>
        </p:nvSpPr>
        <p:spPr/>
        <p:txBody>
          <a:bodyPr/>
          <a:lstStyle/>
          <a:p>
            <a:pPr>
              <a:defRPr/>
            </a:pPr>
            <a:r>
              <a:rPr lang="de-CH"/>
              <a:t>KWL-CFP</a:t>
            </a:r>
          </a:p>
        </p:txBody>
      </p:sp>
      <p:sp>
        <p:nvSpPr>
          <p:cNvPr id="7" name="Foliennummernplatzhalter 6"/>
          <p:cNvSpPr>
            <a:spLocks noGrp="1"/>
          </p:cNvSpPr>
          <p:nvPr>
            <p:ph type="sldNum" sz="quarter" idx="12"/>
          </p:nvPr>
        </p:nvSpPr>
        <p:spPr/>
        <p:txBody>
          <a:bodyPr/>
          <a:lstStyle/>
          <a:p>
            <a:pPr>
              <a:defRPr/>
            </a:pPr>
            <a:br>
              <a:rPr lang="de-CH"/>
            </a:br>
            <a:r>
              <a:rPr lang="de-CH"/>
              <a:t> Folien-Nr. </a:t>
            </a:r>
            <a:fld id="{43F59C3C-C6FD-4651-A0A1-14D736C114F9}" type="slidenum">
              <a:rPr lang="de-CH" smtClean="0"/>
              <a:pPr>
                <a:defRPr/>
              </a:pPr>
              <a:t>‹N°›</a:t>
            </a:fld>
            <a:endParaRPr lang="de-CH"/>
          </a:p>
          <a:p>
            <a:pPr>
              <a:defRPr/>
            </a:pPr>
            <a:endParaRPr lang="de-CH"/>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709775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12823" y="365129"/>
            <a:ext cx="10342564" cy="1325563"/>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de-DE"/>
              <a:t>Titelmasterformat durch Klicken bearbeiten</a:t>
            </a:r>
            <a:endParaRPr lang="de-CH"/>
          </a:p>
        </p:txBody>
      </p:sp>
      <p:sp>
        <p:nvSpPr>
          <p:cNvPr id="3" name="Textplatzhalter 2"/>
          <p:cNvSpPr>
            <a:spLocks noGrp="1"/>
          </p:cNvSpPr>
          <p:nvPr>
            <p:ph type="body" idx="1"/>
          </p:nvPr>
        </p:nvSpPr>
        <p:spPr>
          <a:xfrm>
            <a:off x="1012821" y="1681163"/>
            <a:ext cx="498475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Inhaltsplatzhalter 3"/>
          <p:cNvSpPr>
            <a:spLocks noGrp="1"/>
          </p:cNvSpPr>
          <p:nvPr>
            <p:ph sz="half" idx="2"/>
          </p:nvPr>
        </p:nvSpPr>
        <p:spPr>
          <a:xfrm>
            <a:off x="1012821" y="2505075"/>
            <a:ext cx="49847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Inhaltsplatzhalter 5"/>
          <p:cNvSpPr>
            <a:spLocks noGrp="1"/>
          </p:cNvSpPr>
          <p:nvPr>
            <p:ph sz="quarter" idx="4"/>
          </p:nvPr>
        </p:nvSpPr>
        <p:spPr>
          <a:xfrm>
            <a:off x="6172202"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Fußzeilenplatzhalter 7"/>
          <p:cNvSpPr>
            <a:spLocks noGrp="1"/>
          </p:cNvSpPr>
          <p:nvPr>
            <p:ph type="ftr" sz="quarter" idx="11"/>
          </p:nvPr>
        </p:nvSpPr>
        <p:spPr/>
        <p:txBody>
          <a:bodyPr/>
          <a:lstStyle/>
          <a:p>
            <a:pPr>
              <a:defRPr/>
            </a:pPr>
            <a:r>
              <a:rPr lang="de-CH"/>
              <a:t>KWL-CFP</a:t>
            </a:r>
          </a:p>
        </p:txBody>
      </p:sp>
      <p:sp>
        <p:nvSpPr>
          <p:cNvPr id="9" name="Foliennummernplatzhalter 8"/>
          <p:cNvSpPr>
            <a:spLocks noGrp="1"/>
          </p:cNvSpPr>
          <p:nvPr>
            <p:ph type="sldNum" sz="quarter" idx="12"/>
          </p:nvPr>
        </p:nvSpPr>
        <p:spPr/>
        <p:txBody>
          <a:bodyPr/>
          <a:lstStyle/>
          <a:p>
            <a:pPr>
              <a:defRPr/>
            </a:pPr>
            <a:br>
              <a:rPr lang="de-CH"/>
            </a:br>
            <a:r>
              <a:rPr lang="de-CH"/>
              <a:t> Folien-Nr. </a:t>
            </a:r>
            <a:fld id="{6B038B73-D30F-433E-B384-D58BB7938294}" type="slidenum">
              <a:rPr lang="de-CH" smtClean="0"/>
              <a:pPr>
                <a:defRPr/>
              </a:pPr>
              <a:t>‹N°›</a:t>
            </a:fld>
            <a:endParaRPr lang="de-CH"/>
          </a:p>
          <a:p>
            <a:pPr>
              <a:defRPr/>
            </a:pPr>
            <a:endParaRPr lang="de-CH"/>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3856861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9"/>
            <a:ext cx="10515600" cy="1325563"/>
          </a:xfrm>
          <a:prstGeom prst="rect">
            <a:avLst/>
          </a:prstGeom>
        </p:spPr>
        <p:txBody>
          <a:bodyPr/>
          <a:lstStyle/>
          <a:p>
            <a:r>
              <a:rPr lang="de-DE"/>
              <a:t>Titelmasterformat durch Klicken bearbeiten</a:t>
            </a:r>
            <a:endParaRPr lang="de-CH"/>
          </a:p>
        </p:txBody>
      </p:sp>
      <p:sp>
        <p:nvSpPr>
          <p:cNvPr id="3" name="Datumsplatzhalter 2"/>
          <p:cNvSpPr>
            <a:spLocks noGrp="1"/>
          </p:cNvSpPr>
          <p:nvPr>
            <p:ph type="dt" sz="half" idx="10"/>
          </p:nvPr>
        </p:nvSpPr>
        <p:spPr>
          <a:xfrm>
            <a:off x="838200" y="6356354"/>
            <a:ext cx="2743200" cy="365125"/>
          </a:xfrm>
          <a:prstGeom prst="rect">
            <a:avLst/>
          </a:prstGeom>
        </p:spPr>
        <p:txBody>
          <a:bodyPr/>
          <a:lstStyle/>
          <a:p>
            <a:pPr>
              <a:defRPr/>
            </a:pPr>
            <a:endParaRPr lang="de-CH"/>
          </a:p>
        </p:txBody>
      </p:sp>
      <p:sp>
        <p:nvSpPr>
          <p:cNvPr id="4" name="Fußzeilenplatzhalter 3"/>
          <p:cNvSpPr>
            <a:spLocks noGrp="1"/>
          </p:cNvSpPr>
          <p:nvPr>
            <p:ph type="ftr" sz="quarter" idx="11"/>
          </p:nvPr>
        </p:nvSpPr>
        <p:spPr/>
        <p:txBody>
          <a:bodyPr/>
          <a:lstStyle/>
          <a:p>
            <a:pPr>
              <a:defRPr/>
            </a:pPr>
            <a:r>
              <a:rPr lang="de-CH"/>
              <a:t>KWL-CFP</a:t>
            </a:r>
          </a:p>
        </p:txBody>
      </p:sp>
      <p:sp>
        <p:nvSpPr>
          <p:cNvPr id="5" name="Foliennummernplatzhalter 4"/>
          <p:cNvSpPr>
            <a:spLocks noGrp="1"/>
          </p:cNvSpPr>
          <p:nvPr>
            <p:ph type="sldNum" sz="quarter" idx="12"/>
          </p:nvPr>
        </p:nvSpPr>
        <p:spPr/>
        <p:txBody>
          <a:bodyPr/>
          <a:lstStyle/>
          <a:p>
            <a:pPr>
              <a:defRPr/>
            </a:pPr>
            <a:br>
              <a:rPr lang="de-CH"/>
            </a:br>
            <a:r>
              <a:rPr lang="de-CH"/>
              <a:t> Folien-Nr. </a:t>
            </a:r>
            <a:fld id="{000BBE32-B9CA-405A-9A66-E21A95B8C02B}" type="slidenum">
              <a:rPr lang="de-CH" smtClean="0"/>
              <a:pPr>
                <a:defRPr/>
              </a:pPr>
              <a:t>‹N°›</a:t>
            </a:fld>
            <a:endParaRPr lang="de-CH"/>
          </a:p>
          <a:p>
            <a:pPr>
              <a:defRPr/>
            </a:pPr>
            <a:endParaRPr lang="de-CH"/>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4234766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4"/>
            <a:ext cx="2743200" cy="365125"/>
          </a:xfrm>
          <a:prstGeom prst="rect">
            <a:avLst/>
          </a:prstGeom>
        </p:spPr>
        <p:txBody>
          <a:bodyPr/>
          <a:lstStyle/>
          <a:p>
            <a:pPr>
              <a:defRPr/>
            </a:pPr>
            <a:endParaRPr lang="de-CH"/>
          </a:p>
        </p:txBody>
      </p:sp>
      <p:sp>
        <p:nvSpPr>
          <p:cNvPr id="3" name="Fußzeilenplatzhalter 2"/>
          <p:cNvSpPr>
            <a:spLocks noGrp="1"/>
          </p:cNvSpPr>
          <p:nvPr>
            <p:ph type="ftr" sz="quarter" idx="11"/>
          </p:nvPr>
        </p:nvSpPr>
        <p:spPr/>
        <p:txBody>
          <a:bodyPr/>
          <a:lstStyle/>
          <a:p>
            <a:pPr>
              <a:defRPr/>
            </a:pPr>
            <a:r>
              <a:rPr lang="de-CH"/>
              <a:t>KWL-CFP</a:t>
            </a:r>
          </a:p>
        </p:txBody>
      </p:sp>
      <p:sp>
        <p:nvSpPr>
          <p:cNvPr id="4" name="Foliennummernplatzhalter 3"/>
          <p:cNvSpPr>
            <a:spLocks noGrp="1"/>
          </p:cNvSpPr>
          <p:nvPr>
            <p:ph type="sldNum" sz="quarter" idx="12"/>
          </p:nvPr>
        </p:nvSpPr>
        <p:spPr/>
        <p:txBody>
          <a:bodyPr/>
          <a:lstStyle/>
          <a:p>
            <a:pPr>
              <a:defRPr/>
            </a:pPr>
            <a:br>
              <a:rPr lang="de-CH"/>
            </a:br>
            <a:r>
              <a:rPr lang="de-CH"/>
              <a:t> Folien-Nr. </a:t>
            </a:r>
            <a:fld id="{250E698F-4D05-4A63-AF60-55674F749233}" type="slidenum">
              <a:rPr lang="de-CH" smtClean="0"/>
              <a:pPr>
                <a:defRPr/>
              </a:pPr>
              <a:t>‹N°›</a:t>
            </a:fld>
            <a:endParaRPr lang="de-CH"/>
          </a:p>
          <a:p>
            <a:pPr>
              <a:defRPr/>
            </a:pPr>
            <a:endParaRPr lang="de-CH"/>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12466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1103445" y="620691"/>
            <a:ext cx="10515600" cy="1325563"/>
          </a:xfrm>
          <a:prstGeom prst="rect">
            <a:avLst/>
          </a:prstGeom>
        </p:spPr>
        <p:txBody>
          <a:bodyPr>
            <a:normAutofit/>
          </a:bodyPr>
          <a:lstStyle>
            <a:lvl1pPr>
              <a:defRPr sz="3200" b="1">
                <a:latin typeface="Arial" panose="020B0604020202020204" pitchFamily="34" charset="0"/>
                <a:cs typeface="Arial" panose="020B0604020202020204" pitchFamily="34" charset="0"/>
              </a:defRPr>
            </a:lvl1pPr>
          </a:lstStyle>
          <a:p>
            <a:r>
              <a:rPr lang="de-DE"/>
              <a:t>Mastertitelformat bearbeiten</a:t>
            </a:r>
            <a:endParaRPr lang="de-CH"/>
          </a:p>
        </p:txBody>
      </p:sp>
      <p:sp>
        <p:nvSpPr>
          <p:cNvPr id="4" name="Fußzeilenplatzhalter 3"/>
          <p:cNvSpPr>
            <a:spLocks noGrp="1"/>
          </p:cNvSpPr>
          <p:nvPr>
            <p:ph type="ftr" sz="quarter" idx="11"/>
          </p:nvPr>
        </p:nvSpPr>
        <p:spPr/>
        <p:txBody>
          <a:bodyPr/>
          <a:lstStyle/>
          <a:p>
            <a:pPr>
              <a:defRPr/>
            </a:pPr>
            <a:r>
              <a:rPr lang="de-CH"/>
              <a:t>KWL-CFP</a:t>
            </a:r>
          </a:p>
        </p:txBody>
      </p:sp>
      <p:sp>
        <p:nvSpPr>
          <p:cNvPr id="5" name="Foliennummernplatzhalter 4"/>
          <p:cNvSpPr>
            <a:spLocks noGrp="1"/>
          </p:cNvSpPr>
          <p:nvPr>
            <p:ph type="sldNum" sz="quarter" idx="12"/>
          </p:nvPr>
        </p:nvSpPr>
        <p:spPr/>
        <p:txBody>
          <a:bodyPr/>
          <a:lstStyle/>
          <a:p>
            <a:pPr>
              <a:defRPr/>
            </a:pPr>
            <a:br>
              <a:rPr lang="de-CH"/>
            </a:br>
            <a:r>
              <a:rPr lang="de-CH"/>
              <a:t> Folien-Nr. </a:t>
            </a:r>
            <a:fld id="{7E498D07-6ADC-449B-B421-B60BE48F774A}" type="slidenum">
              <a:rPr lang="de-CH" smtClean="0"/>
              <a:pPr>
                <a:defRPr/>
              </a:pPr>
              <a:t>‹N°›</a:t>
            </a:fld>
            <a:endParaRPr lang="de-CH"/>
          </a:p>
          <a:p>
            <a:pPr>
              <a:defRPr/>
            </a:pPr>
            <a:endParaRPr lang="de-CH"/>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
        <p:nvSpPr>
          <p:cNvPr id="7" name="Textfeld 6"/>
          <p:cNvSpPr txBox="1"/>
          <p:nvPr userDrawn="1"/>
        </p:nvSpPr>
        <p:spPr>
          <a:xfrm>
            <a:off x="1103445" y="2204864"/>
            <a:ext cx="10515600" cy="707886"/>
          </a:xfrm>
          <a:prstGeom prst="rect">
            <a:avLst/>
          </a:prstGeom>
          <a:noFill/>
        </p:spPr>
        <p:txBody>
          <a:bodyPr wrap="square" rtlCol="0">
            <a:spAutoFit/>
          </a:bodyPr>
          <a:lstStyle/>
          <a:p>
            <a:pPr marL="342900" indent="-342900">
              <a:buFont typeface="Arial" panose="020B0604020202020204" pitchFamily="34" charset="0"/>
              <a:buChar char="•"/>
            </a:pPr>
            <a:r>
              <a:rPr lang="de-CH" sz="2000" dirty="0">
                <a:solidFill>
                  <a:schemeClr val="tx1"/>
                </a:solidFill>
                <a:latin typeface="Arial" panose="020B0604020202020204" pitchFamily="34" charset="0"/>
                <a:cs typeface="Arial" panose="020B0604020202020204" pitchFamily="34" charset="0"/>
              </a:rPr>
              <a:t>Text</a:t>
            </a:r>
          </a:p>
          <a:p>
            <a:pPr marL="342900" indent="-342900">
              <a:buFont typeface="Arial" panose="020B0604020202020204" pitchFamily="34" charset="0"/>
              <a:buChar char="•"/>
            </a:pPr>
            <a:r>
              <a:rPr lang="de-CH" sz="2000" dirty="0">
                <a:solidFill>
                  <a:schemeClr val="tx1"/>
                </a:solidFill>
                <a:latin typeface="Arial" panose="020B0604020202020204" pitchFamily="34" charset="0"/>
                <a:cs typeface="Arial" panose="020B0604020202020204" pitchFamily="34" charset="0"/>
              </a:rPr>
              <a:t>Text</a:t>
            </a:r>
          </a:p>
        </p:txBody>
      </p:sp>
    </p:spTree>
    <p:extLst>
      <p:ext uri="{BB962C8B-B14F-4D97-AF65-F5344CB8AC3E}">
        <p14:creationId xmlns:p14="http://schemas.microsoft.com/office/powerpoint/2010/main" val="280786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2400"/>
            </a:lvl1pPr>
          </a:lstStyle>
          <a:p>
            <a:r>
              <a:rPr lang="de-DE"/>
              <a:t>Titelmasterformat durch Klicken bearbeiten</a:t>
            </a:r>
            <a:endParaRPr lang="de-CH"/>
          </a:p>
        </p:txBody>
      </p:sp>
      <p:sp>
        <p:nvSpPr>
          <p:cNvPr id="3" name="Inhaltsplatzhalt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a:xfrm>
            <a:off x="838200" y="6356354"/>
            <a:ext cx="2743200" cy="365125"/>
          </a:xfrm>
          <a:prstGeom prst="rect">
            <a:avLst/>
          </a:prstGeom>
        </p:spPr>
        <p:txBody>
          <a:bodyPr/>
          <a:lstStyle/>
          <a:p>
            <a:pPr>
              <a:defRPr/>
            </a:pPr>
            <a:endParaRPr lang="de-CH"/>
          </a:p>
        </p:txBody>
      </p:sp>
      <p:sp>
        <p:nvSpPr>
          <p:cNvPr id="6" name="Fußzeilenplatzhalter 5"/>
          <p:cNvSpPr>
            <a:spLocks noGrp="1"/>
          </p:cNvSpPr>
          <p:nvPr>
            <p:ph type="ftr" sz="quarter" idx="11"/>
          </p:nvPr>
        </p:nvSpPr>
        <p:spPr/>
        <p:txBody>
          <a:bodyPr/>
          <a:lstStyle/>
          <a:p>
            <a:pPr>
              <a:defRPr/>
            </a:pPr>
            <a:r>
              <a:rPr lang="de-CH"/>
              <a:t>KWL-CFP</a:t>
            </a:r>
          </a:p>
        </p:txBody>
      </p:sp>
      <p:sp>
        <p:nvSpPr>
          <p:cNvPr id="7" name="Foliennummernplatzhalter 6"/>
          <p:cNvSpPr>
            <a:spLocks noGrp="1"/>
          </p:cNvSpPr>
          <p:nvPr>
            <p:ph type="sldNum" sz="quarter" idx="12"/>
          </p:nvPr>
        </p:nvSpPr>
        <p:spPr/>
        <p:txBody>
          <a:bodyPr/>
          <a:lstStyle/>
          <a:p>
            <a:pPr>
              <a:defRPr/>
            </a:pPr>
            <a:br>
              <a:rPr lang="de-CH"/>
            </a:br>
            <a:r>
              <a:rPr lang="de-CH"/>
              <a:t> Folien-Nr. </a:t>
            </a:r>
            <a:fld id="{B5573F4B-703B-40B7-B6EB-FE2E4855313D}" type="slidenum">
              <a:rPr lang="de-CH" smtClean="0"/>
              <a:pPr>
                <a:defRPr/>
              </a:pPr>
              <a:t>‹N°›</a:t>
            </a:fld>
            <a:endParaRPr lang="de-CH"/>
          </a:p>
          <a:p>
            <a:pPr>
              <a:defRPr/>
            </a:pPr>
            <a:endParaRPr lang="de-CH"/>
          </a:p>
        </p:txBody>
      </p:sp>
    </p:spTree>
    <p:extLst>
      <p:ext uri="{BB962C8B-B14F-4D97-AF65-F5344CB8AC3E}">
        <p14:creationId xmlns:p14="http://schemas.microsoft.com/office/powerpoint/2010/main" val="3076686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2400"/>
            </a:lvl1pPr>
          </a:lstStyle>
          <a:p>
            <a:r>
              <a:rPr lang="de-DE"/>
              <a:t>Titelmasterformat durch Klicken bearbeiten</a:t>
            </a:r>
            <a:endParaRPr lang="de-CH"/>
          </a:p>
        </p:txBody>
      </p:sp>
      <p:sp>
        <p:nvSpPr>
          <p:cNvPr id="3" name="Bildplatzhalt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a:xfrm>
            <a:off x="838200" y="6356354"/>
            <a:ext cx="2743200" cy="365125"/>
          </a:xfrm>
          <a:prstGeom prst="rect">
            <a:avLst/>
          </a:prstGeom>
        </p:spPr>
        <p:txBody>
          <a:bodyPr/>
          <a:lstStyle/>
          <a:p>
            <a:pPr>
              <a:defRPr/>
            </a:pPr>
            <a:endParaRPr lang="de-CH"/>
          </a:p>
        </p:txBody>
      </p:sp>
      <p:sp>
        <p:nvSpPr>
          <p:cNvPr id="6" name="Fußzeilenplatzhalter 5"/>
          <p:cNvSpPr>
            <a:spLocks noGrp="1"/>
          </p:cNvSpPr>
          <p:nvPr>
            <p:ph type="ftr" sz="quarter" idx="11"/>
          </p:nvPr>
        </p:nvSpPr>
        <p:spPr/>
        <p:txBody>
          <a:bodyPr/>
          <a:lstStyle/>
          <a:p>
            <a:pPr>
              <a:defRPr/>
            </a:pPr>
            <a:r>
              <a:rPr lang="de-CH"/>
              <a:t>KWL-CFP</a:t>
            </a:r>
          </a:p>
        </p:txBody>
      </p:sp>
      <p:sp>
        <p:nvSpPr>
          <p:cNvPr id="7" name="Foliennummernplatzhalter 6"/>
          <p:cNvSpPr>
            <a:spLocks noGrp="1"/>
          </p:cNvSpPr>
          <p:nvPr>
            <p:ph type="sldNum" sz="quarter" idx="12"/>
          </p:nvPr>
        </p:nvSpPr>
        <p:spPr/>
        <p:txBody>
          <a:bodyPr/>
          <a:lstStyle/>
          <a:p>
            <a:pPr>
              <a:defRPr/>
            </a:pPr>
            <a:br>
              <a:rPr lang="de-CH"/>
            </a:br>
            <a:r>
              <a:rPr lang="de-CH"/>
              <a:t> Folien-Nr. </a:t>
            </a:r>
            <a:fld id="{7BD7CF17-D38A-4F07-9D42-25D784217E98}" type="slidenum">
              <a:rPr lang="de-CH" smtClean="0"/>
              <a:pPr>
                <a:defRPr/>
              </a:pPr>
              <a:t>‹N°›</a:t>
            </a:fld>
            <a:endParaRPr lang="de-CH"/>
          </a:p>
          <a:p>
            <a:pPr>
              <a:defRPr/>
            </a:pPr>
            <a:endParaRPr lang="de-CH"/>
          </a:p>
        </p:txBody>
      </p:sp>
    </p:spTree>
    <p:extLst>
      <p:ext uri="{BB962C8B-B14F-4D97-AF65-F5344CB8AC3E}">
        <p14:creationId xmlns:p14="http://schemas.microsoft.com/office/powerpoint/2010/main" val="3109462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9"/>
            <a:ext cx="10515600" cy="1325563"/>
          </a:xfrm>
          <a:prstGeom prst="rect">
            <a:avLst/>
          </a:prstGeom>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838200" y="6356354"/>
            <a:ext cx="2743200" cy="365125"/>
          </a:xfrm>
          <a:prstGeom prst="rect">
            <a:avLst/>
          </a:prstGeom>
        </p:spPr>
        <p:txBody>
          <a:bodyPr/>
          <a:lstStyle/>
          <a:p>
            <a:pPr>
              <a:defRPr/>
            </a:pPr>
            <a:endParaRPr lang="de-CH"/>
          </a:p>
        </p:txBody>
      </p:sp>
      <p:sp>
        <p:nvSpPr>
          <p:cNvPr id="5" name="Fußzeilenplatzhalter 4"/>
          <p:cNvSpPr>
            <a:spLocks noGrp="1"/>
          </p:cNvSpPr>
          <p:nvPr>
            <p:ph type="ftr" sz="quarter" idx="11"/>
          </p:nvPr>
        </p:nvSpPr>
        <p:spPr/>
        <p:txBody>
          <a:bodyPr/>
          <a:lstStyle/>
          <a:p>
            <a:pPr>
              <a:defRPr/>
            </a:pPr>
            <a:r>
              <a:rPr lang="de-CH"/>
              <a:t>KWL-CFP</a:t>
            </a:r>
          </a:p>
        </p:txBody>
      </p:sp>
      <p:sp>
        <p:nvSpPr>
          <p:cNvPr id="6" name="Foliennummernplatzhalter 5"/>
          <p:cNvSpPr>
            <a:spLocks noGrp="1"/>
          </p:cNvSpPr>
          <p:nvPr>
            <p:ph type="sldNum" sz="quarter" idx="12"/>
          </p:nvPr>
        </p:nvSpPr>
        <p:spPr/>
        <p:txBody>
          <a:bodyPr/>
          <a:lstStyle/>
          <a:p>
            <a:pPr>
              <a:defRPr/>
            </a:pPr>
            <a:br>
              <a:rPr lang="de-CH"/>
            </a:br>
            <a:r>
              <a:rPr lang="de-CH"/>
              <a:t> Folien-Nr. </a:t>
            </a:r>
            <a:fld id="{6D779BB5-F58C-42FA-BECF-A766D2DDF055}" type="slidenum">
              <a:rPr lang="de-CH" smtClean="0"/>
              <a:pPr>
                <a:defRPr/>
              </a:pPr>
              <a:t>‹N°›</a:t>
            </a:fld>
            <a:endParaRPr lang="de-CH"/>
          </a:p>
          <a:p>
            <a:pPr>
              <a:defRPr/>
            </a:pPr>
            <a:endParaRPr lang="de-CH"/>
          </a:p>
        </p:txBody>
      </p:sp>
    </p:spTree>
    <p:extLst>
      <p:ext uri="{BB962C8B-B14F-4D97-AF65-F5344CB8AC3E}">
        <p14:creationId xmlns:p14="http://schemas.microsoft.com/office/powerpoint/2010/main" val="2712954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2" y="365125"/>
            <a:ext cx="2628900" cy="5811838"/>
          </a:xfrm>
          <a:prstGeom prst="rect">
            <a:avLst/>
          </a:prstGeo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2"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838200" y="6356354"/>
            <a:ext cx="2743200" cy="365125"/>
          </a:xfrm>
          <a:prstGeom prst="rect">
            <a:avLst/>
          </a:prstGeom>
        </p:spPr>
        <p:txBody>
          <a:bodyPr/>
          <a:lstStyle/>
          <a:p>
            <a:pPr>
              <a:defRPr/>
            </a:pPr>
            <a:endParaRPr lang="de-CH"/>
          </a:p>
        </p:txBody>
      </p:sp>
      <p:sp>
        <p:nvSpPr>
          <p:cNvPr id="5" name="Fußzeilenplatzhalter 4"/>
          <p:cNvSpPr>
            <a:spLocks noGrp="1"/>
          </p:cNvSpPr>
          <p:nvPr>
            <p:ph type="ftr" sz="quarter" idx="11"/>
          </p:nvPr>
        </p:nvSpPr>
        <p:spPr/>
        <p:txBody>
          <a:bodyPr/>
          <a:lstStyle/>
          <a:p>
            <a:pPr>
              <a:defRPr/>
            </a:pPr>
            <a:r>
              <a:rPr lang="de-CH"/>
              <a:t>KWL-CFP</a:t>
            </a:r>
          </a:p>
        </p:txBody>
      </p:sp>
      <p:sp>
        <p:nvSpPr>
          <p:cNvPr id="6" name="Foliennummernplatzhalter 5"/>
          <p:cNvSpPr>
            <a:spLocks noGrp="1"/>
          </p:cNvSpPr>
          <p:nvPr>
            <p:ph type="sldNum" sz="quarter" idx="12"/>
          </p:nvPr>
        </p:nvSpPr>
        <p:spPr/>
        <p:txBody>
          <a:bodyPr/>
          <a:lstStyle/>
          <a:p>
            <a:pPr>
              <a:defRPr/>
            </a:pPr>
            <a:br>
              <a:rPr lang="de-CH"/>
            </a:br>
            <a:r>
              <a:rPr lang="de-CH"/>
              <a:t> Folien-Nr. </a:t>
            </a:r>
            <a:fld id="{6060992E-E04E-48ED-B67A-17235FB2FFE1}" type="slidenum">
              <a:rPr lang="de-CH" smtClean="0"/>
              <a:pPr>
                <a:defRPr/>
              </a:pPr>
              <a:t>‹N°›</a:t>
            </a:fld>
            <a:endParaRPr lang="de-CH"/>
          </a:p>
          <a:p>
            <a:pPr>
              <a:defRPr/>
            </a:pPr>
            <a:endParaRPr lang="de-CH"/>
          </a:p>
        </p:txBody>
      </p:sp>
    </p:spTree>
    <p:extLst>
      <p:ext uri="{BB962C8B-B14F-4D97-AF65-F5344CB8AC3E}">
        <p14:creationId xmlns:p14="http://schemas.microsoft.com/office/powerpoint/2010/main" val="201055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03445" y="365129"/>
            <a:ext cx="10250355" cy="1325563"/>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de-DE"/>
              <a:t>Mastertitelformat bearbeiten</a:t>
            </a:r>
            <a:endParaRPr lang="de-CH"/>
          </a:p>
        </p:txBody>
      </p:sp>
      <p:sp>
        <p:nvSpPr>
          <p:cNvPr id="3" name="Inhaltsplatzhalter 2"/>
          <p:cNvSpPr>
            <a:spLocks noGrp="1"/>
          </p:cNvSpPr>
          <p:nvPr>
            <p:ph sz="half" idx="1"/>
          </p:nvPr>
        </p:nvSpPr>
        <p:spPr>
          <a:xfrm>
            <a:off x="1103445" y="1825625"/>
            <a:ext cx="4916355"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11"/>
          </p:nvPr>
        </p:nvSpPr>
        <p:spPr/>
        <p:txBody>
          <a:bodyPr/>
          <a:lstStyle/>
          <a:p>
            <a:pPr>
              <a:defRPr/>
            </a:pPr>
            <a:r>
              <a:rPr lang="de-CH"/>
              <a:t>KWL-CFP</a:t>
            </a:r>
          </a:p>
        </p:txBody>
      </p:sp>
      <p:sp>
        <p:nvSpPr>
          <p:cNvPr id="7" name="Foliennummernplatzhalter 6"/>
          <p:cNvSpPr>
            <a:spLocks noGrp="1"/>
          </p:cNvSpPr>
          <p:nvPr>
            <p:ph type="sldNum" sz="quarter" idx="12"/>
          </p:nvPr>
        </p:nvSpPr>
        <p:spPr/>
        <p:txBody>
          <a:bodyPr/>
          <a:lstStyle/>
          <a:p>
            <a:pPr>
              <a:defRPr/>
            </a:pPr>
            <a:br>
              <a:rPr lang="de-CH"/>
            </a:br>
            <a:r>
              <a:rPr lang="de-CH"/>
              <a:t> Folien-Nr. </a:t>
            </a:r>
            <a:fld id="{43F59C3C-C6FD-4651-A0A1-14D736C114F9}" type="slidenum">
              <a:rPr lang="de-CH" smtClean="0"/>
              <a:pPr>
                <a:defRPr/>
              </a:pPr>
              <a:t>‹N°›</a:t>
            </a:fld>
            <a:endParaRPr lang="de-CH"/>
          </a:p>
          <a:p>
            <a:pPr>
              <a:defRPr/>
            </a:pPr>
            <a:endParaRPr lang="de-CH"/>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359384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12823" y="365129"/>
            <a:ext cx="10342564" cy="1325563"/>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de-DE"/>
              <a:t>Mastertitelformat bearbeiten</a:t>
            </a:r>
            <a:endParaRPr lang="de-CH"/>
          </a:p>
        </p:txBody>
      </p:sp>
      <p:sp>
        <p:nvSpPr>
          <p:cNvPr id="3" name="Textplatzhalter 2"/>
          <p:cNvSpPr>
            <a:spLocks noGrp="1"/>
          </p:cNvSpPr>
          <p:nvPr>
            <p:ph type="body" idx="1"/>
          </p:nvPr>
        </p:nvSpPr>
        <p:spPr>
          <a:xfrm>
            <a:off x="1012821" y="1681163"/>
            <a:ext cx="498475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1012821" y="2505075"/>
            <a:ext cx="4984755"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6172202"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Fußzeilenplatzhalter 7"/>
          <p:cNvSpPr>
            <a:spLocks noGrp="1"/>
          </p:cNvSpPr>
          <p:nvPr>
            <p:ph type="ftr" sz="quarter" idx="11"/>
          </p:nvPr>
        </p:nvSpPr>
        <p:spPr/>
        <p:txBody>
          <a:bodyPr/>
          <a:lstStyle/>
          <a:p>
            <a:pPr>
              <a:defRPr/>
            </a:pPr>
            <a:r>
              <a:rPr lang="de-CH"/>
              <a:t>KWL-CFP</a:t>
            </a:r>
          </a:p>
        </p:txBody>
      </p:sp>
      <p:sp>
        <p:nvSpPr>
          <p:cNvPr id="9" name="Foliennummernplatzhalter 8"/>
          <p:cNvSpPr>
            <a:spLocks noGrp="1"/>
          </p:cNvSpPr>
          <p:nvPr>
            <p:ph type="sldNum" sz="quarter" idx="12"/>
          </p:nvPr>
        </p:nvSpPr>
        <p:spPr/>
        <p:txBody>
          <a:bodyPr/>
          <a:lstStyle/>
          <a:p>
            <a:pPr>
              <a:defRPr/>
            </a:pPr>
            <a:br>
              <a:rPr lang="de-CH"/>
            </a:br>
            <a:r>
              <a:rPr lang="de-CH"/>
              <a:t> Folien-Nr. </a:t>
            </a:r>
            <a:fld id="{6B038B73-D30F-433E-B384-D58BB7938294}" type="slidenum">
              <a:rPr lang="de-CH" smtClean="0"/>
              <a:pPr>
                <a:defRPr/>
              </a:pPr>
              <a:t>‹N°›</a:t>
            </a:fld>
            <a:endParaRPr lang="de-CH"/>
          </a:p>
          <a:p>
            <a:pPr>
              <a:defRPr/>
            </a:pPr>
            <a:endParaRPr lang="de-CH"/>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349381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9"/>
            <a:ext cx="10515600" cy="1325563"/>
          </a:xfrm>
          <a:prstGeom prst="rect">
            <a:avLst/>
          </a:prstGeom>
        </p:spPr>
        <p:txBody>
          <a:bodyPr/>
          <a:lstStyle/>
          <a:p>
            <a:r>
              <a:rPr lang="de-DE"/>
              <a:t>Mastertitelformat bearbeiten</a:t>
            </a:r>
            <a:endParaRPr lang="de-CH"/>
          </a:p>
        </p:txBody>
      </p:sp>
      <p:sp>
        <p:nvSpPr>
          <p:cNvPr id="3" name="Datumsplatzhalter 2"/>
          <p:cNvSpPr>
            <a:spLocks noGrp="1"/>
          </p:cNvSpPr>
          <p:nvPr>
            <p:ph type="dt" sz="half" idx="10"/>
          </p:nvPr>
        </p:nvSpPr>
        <p:spPr>
          <a:xfrm>
            <a:off x="838200" y="6356354"/>
            <a:ext cx="2743200" cy="365125"/>
          </a:xfrm>
          <a:prstGeom prst="rect">
            <a:avLst/>
          </a:prstGeom>
        </p:spPr>
        <p:txBody>
          <a:bodyPr/>
          <a:lstStyle/>
          <a:p>
            <a:pPr>
              <a:defRPr/>
            </a:pPr>
            <a:r>
              <a:rPr lang="de-DE"/>
              <a:t>  8. Juni 2005 </a:t>
            </a:r>
            <a:endParaRPr lang="de-CH"/>
          </a:p>
        </p:txBody>
      </p:sp>
      <p:sp>
        <p:nvSpPr>
          <p:cNvPr id="4" name="Fußzeilenplatzhalter 3"/>
          <p:cNvSpPr>
            <a:spLocks noGrp="1"/>
          </p:cNvSpPr>
          <p:nvPr>
            <p:ph type="ftr" sz="quarter" idx="11"/>
          </p:nvPr>
        </p:nvSpPr>
        <p:spPr/>
        <p:txBody>
          <a:bodyPr/>
          <a:lstStyle/>
          <a:p>
            <a:pPr>
              <a:defRPr/>
            </a:pPr>
            <a:r>
              <a:rPr lang="de-CH"/>
              <a:t>KWL-CFP</a:t>
            </a:r>
          </a:p>
        </p:txBody>
      </p:sp>
      <p:sp>
        <p:nvSpPr>
          <p:cNvPr id="5" name="Foliennummernplatzhalter 4"/>
          <p:cNvSpPr>
            <a:spLocks noGrp="1"/>
          </p:cNvSpPr>
          <p:nvPr>
            <p:ph type="sldNum" sz="quarter" idx="12"/>
          </p:nvPr>
        </p:nvSpPr>
        <p:spPr/>
        <p:txBody>
          <a:bodyPr/>
          <a:lstStyle/>
          <a:p>
            <a:pPr>
              <a:defRPr/>
            </a:pPr>
            <a:br>
              <a:rPr lang="de-CH"/>
            </a:br>
            <a:r>
              <a:rPr lang="de-CH"/>
              <a:t> Folien-Nr. </a:t>
            </a:r>
            <a:fld id="{000BBE32-B9CA-405A-9A66-E21A95B8C02B}" type="slidenum">
              <a:rPr lang="de-CH" smtClean="0"/>
              <a:pPr>
                <a:defRPr/>
              </a:pPr>
              <a:t>‹N°›</a:t>
            </a:fld>
            <a:endParaRPr lang="de-CH"/>
          </a:p>
          <a:p>
            <a:pPr>
              <a:defRPr/>
            </a:pPr>
            <a:endParaRPr lang="de-CH"/>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350784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4"/>
            <a:ext cx="2743200" cy="365125"/>
          </a:xfrm>
          <a:prstGeom prst="rect">
            <a:avLst/>
          </a:prstGeom>
        </p:spPr>
        <p:txBody>
          <a:bodyPr/>
          <a:lstStyle/>
          <a:p>
            <a:pPr>
              <a:defRPr/>
            </a:pPr>
            <a:r>
              <a:rPr lang="de-DE"/>
              <a:t>  8. Juni 2005 </a:t>
            </a:r>
            <a:endParaRPr lang="de-CH"/>
          </a:p>
        </p:txBody>
      </p:sp>
      <p:sp>
        <p:nvSpPr>
          <p:cNvPr id="3" name="Fußzeilenplatzhalter 2"/>
          <p:cNvSpPr>
            <a:spLocks noGrp="1"/>
          </p:cNvSpPr>
          <p:nvPr>
            <p:ph type="ftr" sz="quarter" idx="11"/>
          </p:nvPr>
        </p:nvSpPr>
        <p:spPr/>
        <p:txBody>
          <a:bodyPr/>
          <a:lstStyle/>
          <a:p>
            <a:pPr>
              <a:defRPr/>
            </a:pPr>
            <a:r>
              <a:rPr lang="de-CH"/>
              <a:t>KWL-CFP</a:t>
            </a:r>
          </a:p>
        </p:txBody>
      </p:sp>
      <p:sp>
        <p:nvSpPr>
          <p:cNvPr id="4" name="Foliennummernplatzhalter 3"/>
          <p:cNvSpPr>
            <a:spLocks noGrp="1"/>
          </p:cNvSpPr>
          <p:nvPr>
            <p:ph type="sldNum" sz="quarter" idx="12"/>
          </p:nvPr>
        </p:nvSpPr>
        <p:spPr/>
        <p:txBody>
          <a:bodyPr/>
          <a:lstStyle/>
          <a:p>
            <a:pPr>
              <a:defRPr/>
            </a:pPr>
            <a:br>
              <a:rPr lang="de-CH"/>
            </a:br>
            <a:r>
              <a:rPr lang="de-CH"/>
              <a:t> Folien-Nr. </a:t>
            </a:r>
            <a:fld id="{250E698F-4D05-4A63-AF60-55674F749233}" type="slidenum">
              <a:rPr lang="de-CH" smtClean="0"/>
              <a:pPr>
                <a:defRPr/>
              </a:pPr>
              <a:t>‹N°›</a:t>
            </a:fld>
            <a:endParaRPr lang="de-CH"/>
          </a:p>
          <a:p>
            <a:pPr>
              <a:defRPr/>
            </a:pPr>
            <a:endParaRPr lang="de-CH"/>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610"/>
            <a:ext cx="838200" cy="6878610"/>
          </a:xfrm>
          <a:prstGeom prst="rect">
            <a:avLst/>
          </a:prstGeom>
        </p:spPr>
      </p:pic>
    </p:spTree>
    <p:extLst>
      <p:ext uri="{BB962C8B-B14F-4D97-AF65-F5344CB8AC3E}">
        <p14:creationId xmlns:p14="http://schemas.microsoft.com/office/powerpoint/2010/main" val="42956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2400"/>
            </a:lvl1pPr>
          </a:lstStyle>
          <a:p>
            <a:r>
              <a:rPr lang="de-DE"/>
              <a:t>Mastertitelformat bearbeiten</a:t>
            </a:r>
            <a:endParaRPr lang="de-CH"/>
          </a:p>
        </p:txBody>
      </p:sp>
      <p:sp>
        <p:nvSpPr>
          <p:cNvPr id="3" name="Inhaltsplatzhalt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p:cNvSpPr>
            <a:spLocks noGrp="1"/>
          </p:cNvSpPr>
          <p:nvPr>
            <p:ph type="dt" sz="half" idx="10"/>
          </p:nvPr>
        </p:nvSpPr>
        <p:spPr>
          <a:xfrm>
            <a:off x="838200" y="6356354"/>
            <a:ext cx="2743200" cy="365125"/>
          </a:xfrm>
          <a:prstGeom prst="rect">
            <a:avLst/>
          </a:prstGeom>
        </p:spPr>
        <p:txBody>
          <a:bodyPr/>
          <a:lstStyle/>
          <a:p>
            <a:pPr>
              <a:defRPr/>
            </a:pPr>
            <a:r>
              <a:rPr lang="de-DE"/>
              <a:t>  8. Juni 2005 </a:t>
            </a:r>
            <a:endParaRPr lang="de-CH"/>
          </a:p>
        </p:txBody>
      </p:sp>
      <p:sp>
        <p:nvSpPr>
          <p:cNvPr id="6" name="Fußzeilenplatzhalter 5"/>
          <p:cNvSpPr>
            <a:spLocks noGrp="1"/>
          </p:cNvSpPr>
          <p:nvPr>
            <p:ph type="ftr" sz="quarter" idx="11"/>
          </p:nvPr>
        </p:nvSpPr>
        <p:spPr/>
        <p:txBody>
          <a:bodyPr/>
          <a:lstStyle/>
          <a:p>
            <a:pPr>
              <a:defRPr/>
            </a:pPr>
            <a:r>
              <a:rPr lang="de-CH"/>
              <a:t>KWL-CFP</a:t>
            </a:r>
          </a:p>
        </p:txBody>
      </p:sp>
      <p:sp>
        <p:nvSpPr>
          <p:cNvPr id="7" name="Foliennummernplatzhalter 6"/>
          <p:cNvSpPr>
            <a:spLocks noGrp="1"/>
          </p:cNvSpPr>
          <p:nvPr>
            <p:ph type="sldNum" sz="quarter" idx="12"/>
          </p:nvPr>
        </p:nvSpPr>
        <p:spPr/>
        <p:txBody>
          <a:bodyPr/>
          <a:lstStyle/>
          <a:p>
            <a:pPr>
              <a:defRPr/>
            </a:pPr>
            <a:br>
              <a:rPr lang="de-CH"/>
            </a:br>
            <a:r>
              <a:rPr lang="de-CH"/>
              <a:t> Folien-Nr. </a:t>
            </a:r>
            <a:fld id="{B5573F4B-703B-40B7-B6EB-FE2E4855313D}" type="slidenum">
              <a:rPr lang="de-CH" smtClean="0"/>
              <a:pPr>
                <a:defRPr/>
              </a:pPr>
              <a:t>‹N°›</a:t>
            </a:fld>
            <a:endParaRPr lang="de-CH"/>
          </a:p>
          <a:p>
            <a:pPr>
              <a:defRPr/>
            </a:pPr>
            <a:endParaRPr lang="de-CH"/>
          </a:p>
        </p:txBody>
      </p:sp>
    </p:spTree>
    <p:extLst>
      <p:ext uri="{BB962C8B-B14F-4D97-AF65-F5344CB8AC3E}">
        <p14:creationId xmlns:p14="http://schemas.microsoft.com/office/powerpoint/2010/main" val="192815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2400"/>
            </a:lvl1pPr>
          </a:lstStyle>
          <a:p>
            <a:r>
              <a:rPr lang="de-DE"/>
              <a:t>Mastertitelformat bearbeiten</a:t>
            </a:r>
            <a:endParaRPr lang="de-CH"/>
          </a:p>
        </p:txBody>
      </p:sp>
      <p:sp>
        <p:nvSpPr>
          <p:cNvPr id="3" name="Bildplatzhalt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p:cNvSpPr>
            <a:spLocks noGrp="1"/>
          </p:cNvSpPr>
          <p:nvPr>
            <p:ph type="dt" sz="half" idx="10"/>
          </p:nvPr>
        </p:nvSpPr>
        <p:spPr>
          <a:xfrm>
            <a:off x="838200" y="6356354"/>
            <a:ext cx="2743200" cy="365125"/>
          </a:xfrm>
          <a:prstGeom prst="rect">
            <a:avLst/>
          </a:prstGeom>
        </p:spPr>
        <p:txBody>
          <a:bodyPr/>
          <a:lstStyle/>
          <a:p>
            <a:pPr>
              <a:defRPr/>
            </a:pPr>
            <a:r>
              <a:rPr lang="de-DE"/>
              <a:t>  8. Juni 2005 </a:t>
            </a:r>
            <a:endParaRPr lang="de-CH"/>
          </a:p>
        </p:txBody>
      </p:sp>
      <p:sp>
        <p:nvSpPr>
          <p:cNvPr id="6" name="Fußzeilenplatzhalter 5"/>
          <p:cNvSpPr>
            <a:spLocks noGrp="1"/>
          </p:cNvSpPr>
          <p:nvPr>
            <p:ph type="ftr" sz="quarter" idx="11"/>
          </p:nvPr>
        </p:nvSpPr>
        <p:spPr/>
        <p:txBody>
          <a:bodyPr/>
          <a:lstStyle/>
          <a:p>
            <a:pPr>
              <a:defRPr/>
            </a:pPr>
            <a:r>
              <a:rPr lang="de-CH"/>
              <a:t>KWL-CFP</a:t>
            </a:r>
          </a:p>
        </p:txBody>
      </p:sp>
      <p:sp>
        <p:nvSpPr>
          <p:cNvPr id="7" name="Foliennummernplatzhalter 6"/>
          <p:cNvSpPr>
            <a:spLocks noGrp="1"/>
          </p:cNvSpPr>
          <p:nvPr>
            <p:ph type="sldNum" sz="quarter" idx="12"/>
          </p:nvPr>
        </p:nvSpPr>
        <p:spPr/>
        <p:txBody>
          <a:bodyPr/>
          <a:lstStyle/>
          <a:p>
            <a:pPr>
              <a:defRPr/>
            </a:pPr>
            <a:br>
              <a:rPr lang="de-CH"/>
            </a:br>
            <a:r>
              <a:rPr lang="de-CH"/>
              <a:t> Folien-Nr. </a:t>
            </a:r>
            <a:fld id="{7BD7CF17-D38A-4F07-9D42-25D784217E98}" type="slidenum">
              <a:rPr lang="de-CH" smtClean="0"/>
              <a:pPr>
                <a:defRPr/>
              </a:pPr>
              <a:t>‹N°›</a:t>
            </a:fld>
            <a:endParaRPr lang="de-CH"/>
          </a:p>
          <a:p>
            <a:pPr>
              <a:defRPr/>
            </a:pPr>
            <a:endParaRPr lang="de-CH"/>
          </a:p>
        </p:txBody>
      </p:sp>
    </p:spTree>
    <p:extLst>
      <p:ext uri="{BB962C8B-B14F-4D97-AF65-F5344CB8AC3E}">
        <p14:creationId xmlns:p14="http://schemas.microsoft.com/office/powerpoint/2010/main" val="386885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103445" y="1825625"/>
            <a:ext cx="10250355"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de-CH"/>
              <a:t>KWL-CFP</a:t>
            </a:r>
          </a:p>
        </p:txBody>
      </p:sp>
      <p:sp>
        <p:nvSpPr>
          <p:cNvPr id="6" name="Foliennummernplatzhalt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br>
              <a:rPr lang="de-CH"/>
            </a:br>
            <a:r>
              <a:rPr lang="de-CH"/>
              <a:t> Folien-Nr. </a:t>
            </a:r>
            <a:fld id="{7E498D07-6ADC-449B-B421-B60BE48F774A}" type="slidenum">
              <a:rPr lang="de-CH" smtClean="0"/>
              <a:pPr>
                <a:defRPr/>
              </a:pPr>
              <a:t>‹N°›</a:t>
            </a:fld>
            <a:endParaRPr lang="de-CH"/>
          </a:p>
          <a:p>
            <a:pPr>
              <a:defRPr/>
            </a:pPr>
            <a:endParaRPr lang="de-CH"/>
          </a:p>
        </p:txBody>
      </p:sp>
    </p:spTree>
    <p:extLst>
      <p:ext uri="{BB962C8B-B14F-4D97-AF65-F5344CB8AC3E}">
        <p14:creationId xmlns:p14="http://schemas.microsoft.com/office/powerpoint/2010/main" val="153134670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36"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103445" y="1825625"/>
            <a:ext cx="10250355"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de-CH"/>
              <a:t>KWL-CFP</a:t>
            </a:r>
          </a:p>
        </p:txBody>
      </p:sp>
      <p:sp>
        <p:nvSpPr>
          <p:cNvPr id="6" name="Foliennummernplatzhalt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br>
              <a:rPr lang="de-CH"/>
            </a:br>
            <a:r>
              <a:rPr lang="de-CH"/>
              <a:t> Folien-Nr. </a:t>
            </a:r>
            <a:fld id="{7E498D07-6ADC-449B-B421-B60BE48F774A}" type="slidenum">
              <a:rPr lang="de-CH" smtClean="0"/>
              <a:pPr>
                <a:defRPr/>
              </a:pPr>
              <a:t>‹N°›</a:t>
            </a:fld>
            <a:endParaRPr lang="de-CH"/>
          </a:p>
          <a:p>
            <a:pPr>
              <a:defRPr/>
            </a:pPr>
            <a:endParaRPr lang="de-CH"/>
          </a:p>
        </p:txBody>
      </p:sp>
    </p:spTree>
    <p:extLst>
      <p:ext uri="{BB962C8B-B14F-4D97-AF65-F5344CB8AC3E}">
        <p14:creationId xmlns:p14="http://schemas.microsoft.com/office/powerpoint/2010/main" val="266963019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103445" y="1825625"/>
            <a:ext cx="10250355"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de-CH"/>
              <a:t>KWL-CFP</a:t>
            </a:r>
          </a:p>
        </p:txBody>
      </p:sp>
      <p:sp>
        <p:nvSpPr>
          <p:cNvPr id="6" name="Foliennummernplatzhalt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br>
              <a:rPr lang="de-CH"/>
            </a:br>
            <a:r>
              <a:rPr lang="de-CH"/>
              <a:t> Folien-Nr. </a:t>
            </a:r>
            <a:fld id="{7E498D07-6ADC-449B-B421-B60BE48F774A}" type="slidenum">
              <a:rPr lang="de-CH" smtClean="0"/>
              <a:pPr>
                <a:defRPr/>
              </a:pPr>
              <a:t>‹N°›</a:t>
            </a:fld>
            <a:endParaRPr lang="de-CH"/>
          </a:p>
          <a:p>
            <a:pPr>
              <a:defRPr/>
            </a:pPr>
            <a:endParaRPr lang="de-CH"/>
          </a:p>
        </p:txBody>
      </p:sp>
    </p:spTree>
    <p:extLst>
      <p:ext uri="{BB962C8B-B14F-4D97-AF65-F5344CB8AC3E}">
        <p14:creationId xmlns:p14="http://schemas.microsoft.com/office/powerpoint/2010/main" val="415262695"/>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draußen, Pflanze, Baum, Wald enthält.&#10;&#10;Automatisch generierte Beschreibung">
            <a:extLst>
              <a:ext uri="{FF2B5EF4-FFF2-40B4-BE49-F238E27FC236}">
                <a16:creationId xmlns:a16="http://schemas.microsoft.com/office/drawing/2014/main" id="{74EE489D-A7B2-6B35-060A-AAC13074D2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340768"/>
            <a:ext cx="9144000" cy="5112568"/>
          </a:xfrm>
          <a:prstGeom prst="rect">
            <a:avLst/>
          </a:prstGeom>
        </p:spPr>
      </p:pic>
      <p:sp>
        <p:nvSpPr>
          <p:cNvPr id="5" name="Fußzeilenplatzhalter 4"/>
          <p:cNvSpPr>
            <a:spLocks noGrp="1"/>
          </p:cNvSpPr>
          <p:nvPr>
            <p:ph type="ftr" sz="quarter" idx="11"/>
          </p:nvPr>
        </p:nvSpPr>
        <p:spPr/>
        <p:txBody>
          <a:bodyPr/>
          <a:lstStyle/>
          <a:p>
            <a:pPr>
              <a:defRPr/>
            </a:pPr>
            <a:r>
              <a:rPr lang="de-CH"/>
              <a:t>KWL-CFP</a:t>
            </a:r>
          </a:p>
        </p:txBody>
      </p:sp>
      <p:sp>
        <p:nvSpPr>
          <p:cNvPr id="6" name="Foliennummernplatzhalter 5"/>
          <p:cNvSpPr>
            <a:spLocks noGrp="1"/>
          </p:cNvSpPr>
          <p:nvPr>
            <p:ph type="sldNum" sz="quarter" idx="12"/>
          </p:nvPr>
        </p:nvSpPr>
        <p:spPr/>
        <p:txBody>
          <a:bodyPr/>
          <a:lstStyle/>
          <a:p>
            <a:pPr>
              <a:defRPr/>
            </a:pPr>
            <a:br>
              <a:rPr lang="de-CH"/>
            </a:br>
            <a:r>
              <a:rPr lang="de-CH"/>
              <a:t> Folien-Nr. </a:t>
            </a:r>
            <a:fld id="{B5573F4B-703B-40B7-B6EB-FE2E4855313D}" type="slidenum">
              <a:rPr lang="de-CH" smtClean="0"/>
              <a:pPr>
                <a:defRPr/>
              </a:pPr>
              <a:t>1</a:t>
            </a:fld>
            <a:endParaRPr lang="de-CH"/>
          </a:p>
          <a:p>
            <a:pPr>
              <a:defRPr/>
            </a:pPr>
            <a:endParaRPr lang="de-CH"/>
          </a:p>
        </p:txBody>
      </p:sp>
      <p:sp>
        <p:nvSpPr>
          <p:cNvPr id="9" name="Textfeld 8"/>
          <p:cNvSpPr txBox="1"/>
          <p:nvPr/>
        </p:nvSpPr>
        <p:spPr>
          <a:xfrm>
            <a:off x="1919536" y="4026111"/>
            <a:ext cx="8191822" cy="2062103"/>
          </a:xfrm>
          <a:prstGeom prst="rect">
            <a:avLst/>
          </a:prstGeom>
          <a:noFill/>
        </p:spPr>
        <p:txBody>
          <a:bodyPr wrap="square" rtlCol="0">
            <a:spAutoFit/>
          </a:bodyPr>
          <a:lstStyle/>
          <a:p>
            <a:r>
              <a:rPr lang="de-CH" b="1" dirty="0" err="1">
                <a:solidFill>
                  <a:schemeClr val="bg1"/>
                </a:solidFill>
              </a:rPr>
              <a:t>Rajeunissement</a:t>
            </a:r>
            <a:r>
              <a:rPr lang="de-CH" b="1" dirty="0">
                <a:solidFill>
                  <a:schemeClr val="bg1"/>
                </a:solidFill>
              </a:rPr>
              <a:t> de la forêt </a:t>
            </a:r>
            <a:r>
              <a:rPr lang="de-CH" b="1" dirty="0" err="1">
                <a:solidFill>
                  <a:schemeClr val="bg1"/>
                </a:solidFill>
              </a:rPr>
              <a:t>sous</a:t>
            </a:r>
            <a:r>
              <a:rPr lang="de-CH" b="1" dirty="0">
                <a:solidFill>
                  <a:schemeClr val="bg1"/>
                </a:solidFill>
              </a:rPr>
              <a:t> </a:t>
            </a:r>
            <a:r>
              <a:rPr lang="de-CH" b="1" dirty="0" err="1">
                <a:solidFill>
                  <a:schemeClr val="bg1"/>
                </a:solidFill>
              </a:rPr>
              <a:t>pression</a:t>
            </a:r>
            <a:r>
              <a:rPr lang="de-CH" b="1" dirty="0">
                <a:solidFill>
                  <a:schemeClr val="bg1"/>
                </a:solidFill>
              </a:rPr>
              <a:t>, </a:t>
            </a:r>
          </a:p>
          <a:p>
            <a:r>
              <a:rPr lang="de-CH" b="1" dirty="0" err="1">
                <a:solidFill>
                  <a:schemeClr val="bg1"/>
                </a:solidFill>
              </a:rPr>
              <a:t>il</a:t>
            </a:r>
            <a:r>
              <a:rPr lang="de-CH" b="1" dirty="0">
                <a:solidFill>
                  <a:schemeClr val="bg1"/>
                </a:solidFill>
              </a:rPr>
              <a:t> </a:t>
            </a:r>
            <a:r>
              <a:rPr lang="de-CH" b="1" dirty="0" err="1">
                <a:solidFill>
                  <a:schemeClr val="bg1"/>
                </a:solidFill>
              </a:rPr>
              <a:t>est</a:t>
            </a:r>
            <a:r>
              <a:rPr lang="de-CH" b="1" dirty="0">
                <a:solidFill>
                  <a:schemeClr val="bg1"/>
                </a:solidFill>
              </a:rPr>
              <a:t> </a:t>
            </a:r>
            <a:r>
              <a:rPr lang="de-CH" b="1" dirty="0" err="1">
                <a:solidFill>
                  <a:schemeClr val="bg1"/>
                </a:solidFill>
              </a:rPr>
              <a:t>temps</a:t>
            </a:r>
            <a:r>
              <a:rPr lang="de-CH" b="1" dirty="0">
                <a:solidFill>
                  <a:schemeClr val="bg1"/>
                </a:solidFill>
              </a:rPr>
              <a:t> </a:t>
            </a:r>
            <a:r>
              <a:rPr lang="de-CH" b="1" dirty="0" err="1">
                <a:solidFill>
                  <a:schemeClr val="bg1"/>
                </a:solidFill>
              </a:rPr>
              <a:t>d’agir</a:t>
            </a:r>
            <a:r>
              <a:rPr lang="de-CH" b="1" dirty="0">
                <a:solidFill>
                  <a:schemeClr val="bg1"/>
                </a:solidFill>
              </a:rPr>
              <a:t>!</a:t>
            </a:r>
            <a:br>
              <a:rPr lang="de-CH" b="1" dirty="0">
                <a:solidFill>
                  <a:schemeClr val="bg1"/>
                </a:solidFill>
              </a:rPr>
            </a:br>
            <a:r>
              <a:rPr lang="de-CH" sz="2400" dirty="0" err="1">
                <a:solidFill>
                  <a:schemeClr val="bg1"/>
                </a:solidFill>
              </a:rPr>
              <a:t>CongrèsForestier</a:t>
            </a:r>
            <a:r>
              <a:rPr lang="de-CH" sz="2400" dirty="0">
                <a:solidFill>
                  <a:schemeClr val="bg1"/>
                </a:solidFill>
              </a:rPr>
              <a:t>, Berne, le 3 </a:t>
            </a:r>
            <a:r>
              <a:rPr lang="de-CH" sz="2400" dirty="0" err="1">
                <a:solidFill>
                  <a:schemeClr val="bg1"/>
                </a:solidFill>
              </a:rPr>
              <a:t>septembre</a:t>
            </a:r>
            <a:r>
              <a:rPr lang="de-CH" sz="2400" dirty="0">
                <a:solidFill>
                  <a:schemeClr val="bg1"/>
                </a:solidFill>
              </a:rPr>
              <a:t> 2024</a:t>
            </a:r>
          </a:p>
          <a:p>
            <a:r>
              <a:rPr lang="de-CH" sz="2400" dirty="0">
                <a:solidFill>
                  <a:schemeClr val="bg1"/>
                </a:solidFill>
              </a:rPr>
              <a:t>Stefan Müller, </a:t>
            </a:r>
            <a:r>
              <a:rPr lang="de-CH" sz="2400" dirty="0" err="1">
                <a:solidFill>
                  <a:schemeClr val="bg1"/>
                </a:solidFill>
              </a:rPr>
              <a:t>chef</a:t>
            </a:r>
            <a:r>
              <a:rPr lang="de-CH" sz="2400" dirty="0">
                <a:solidFill>
                  <a:schemeClr val="bg1"/>
                </a:solidFill>
              </a:rPr>
              <a:t> de </a:t>
            </a:r>
            <a:r>
              <a:rPr lang="de-CH" sz="2400" dirty="0" err="1">
                <a:solidFill>
                  <a:schemeClr val="bg1"/>
                </a:solidFill>
              </a:rPr>
              <a:t>département</a:t>
            </a:r>
            <a:r>
              <a:rPr lang="de-CH" sz="2400" dirty="0">
                <a:solidFill>
                  <a:schemeClr val="bg1"/>
                </a:solidFill>
              </a:rPr>
              <a:t> (</a:t>
            </a:r>
            <a:r>
              <a:rPr lang="de-CH" sz="2400" dirty="0" err="1">
                <a:solidFill>
                  <a:schemeClr val="bg1"/>
                </a:solidFill>
              </a:rPr>
              <a:t>Canton</a:t>
            </a:r>
            <a:r>
              <a:rPr lang="de-CH" sz="2400" dirty="0">
                <a:solidFill>
                  <a:schemeClr val="bg1"/>
                </a:solidFill>
              </a:rPr>
              <a:t> Appenzell Rhodes-</a:t>
            </a:r>
            <a:r>
              <a:rPr lang="de-CH" sz="2400" dirty="0" err="1">
                <a:solidFill>
                  <a:schemeClr val="bg1"/>
                </a:solidFill>
              </a:rPr>
              <a:t>Intérieures</a:t>
            </a:r>
            <a:r>
              <a:rPr lang="de-CH" sz="2400" dirty="0">
                <a:solidFill>
                  <a:schemeClr val="bg1"/>
                </a:solidFill>
              </a:rPr>
              <a:t>)</a:t>
            </a:r>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472" y="-143368"/>
            <a:ext cx="3816424" cy="1674467"/>
          </a:xfrm>
          <a:prstGeom prst="rect">
            <a:avLst/>
          </a:prstGeom>
        </p:spPr>
      </p:pic>
    </p:spTree>
    <p:extLst>
      <p:ext uri="{BB962C8B-B14F-4D97-AF65-F5344CB8AC3E}">
        <p14:creationId xmlns:p14="http://schemas.microsoft.com/office/powerpoint/2010/main" val="1819715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35389-FAC3-D1DF-E933-3EE7710612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FA664B-E8E7-D86A-3D27-FC61C4C38A47}"/>
              </a:ext>
            </a:extLst>
          </p:cNvPr>
          <p:cNvSpPr>
            <a:spLocks noGrp="1"/>
          </p:cNvSpPr>
          <p:nvPr>
            <p:ph type="title"/>
          </p:nvPr>
        </p:nvSpPr>
        <p:spPr>
          <a:xfrm>
            <a:off x="2423592" y="188640"/>
            <a:ext cx="8136904" cy="548680"/>
          </a:xfrm>
        </p:spPr>
        <p:txBody>
          <a:bodyPr/>
          <a:lstStyle/>
          <a:p>
            <a:r>
              <a:rPr lang="de-CH" sz="2600" b="1" dirty="0" err="1">
                <a:solidFill>
                  <a:prstClr val="black"/>
                </a:solidFill>
                <a:latin typeface="Arial" panose="020B0604020202020204" pitchFamily="34" charset="0"/>
                <a:cs typeface="Arial" panose="020B0604020202020204" pitchFamily="34" charset="0"/>
              </a:rPr>
              <a:t>Résultats</a:t>
            </a:r>
            <a:r>
              <a:rPr lang="de-CH" sz="2600" b="1" dirty="0">
                <a:solidFill>
                  <a:prstClr val="black"/>
                </a:solidFill>
                <a:latin typeface="Arial" panose="020B0604020202020204" pitchFamily="34" charset="0"/>
                <a:cs typeface="Arial" panose="020B0604020202020204" pitchFamily="34" charset="0"/>
              </a:rPr>
              <a:t> de la </a:t>
            </a:r>
            <a:r>
              <a:rPr lang="de-CH" sz="2600" b="1" dirty="0" err="1">
                <a:solidFill>
                  <a:prstClr val="black"/>
                </a:solidFill>
                <a:latin typeface="Arial" panose="020B0604020202020204" pitchFamily="34" charset="0"/>
                <a:cs typeface="Arial" panose="020B0604020202020204" pitchFamily="34" charset="0"/>
              </a:rPr>
              <a:t>Conférenc</a:t>
            </a:r>
            <a:r>
              <a:rPr lang="de-CH" sz="2600" b="1" dirty="0">
                <a:solidFill>
                  <a:prstClr val="black"/>
                </a:solidFill>
                <a:latin typeface="Arial" panose="020B0604020202020204" pitchFamily="34" charset="0"/>
                <a:cs typeface="Arial" panose="020B0604020202020204" pitchFamily="34" charset="0"/>
              </a:rPr>
              <a:t>e </a:t>
            </a:r>
            <a:r>
              <a:rPr lang="de-CH" sz="2600" b="1" dirty="0" err="1">
                <a:solidFill>
                  <a:prstClr val="black"/>
                </a:solidFill>
                <a:latin typeface="Arial" panose="020B0604020202020204" pitchFamily="34" charset="0"/>
                <a:cs typeface="Arial" panose="020B0604020202020204" pitchFamily="34" charset="0"/>
              </a:rPr>
              <a:t>sur</a:t>
            </a:r>
            <a:r>
              <a:rPr lang="de-CH" sz="2600" b="1" dirty="0">
                <a:solidFill>
                  <a:prstClr val="black"/>
                </a:solidFill>
                <a:latin typeface="Arial" panose="020B0604020202020204" pitchFamily="34" charset="0"/>
                <a:cs typeface="Arial" panose="020B0604020202020204" pitchFamily="34" charset="0"/>
              </a:rPr>
              <a:t> le </a:t>
            </a:r>
            <a:r>
              <a:rPr lang="de-CH" sz="2600" b="1" dirty="0" err="1">
                <a:solidFill>
                  <a:prstClr val="black"/>
                </a:solidFill>
                <a:latin typeface="Arial" panose="020B0604020202020204" pitchFamily="34" charset="0"/>
                <a:cs typeface="Arial" panose="020B0604020202020204" pitchFamily="34" charset="0"/>
              </a:rPr>
              <a:t>cerf</a:t>
            </a:r>
            <a:r>
              <a:rPr lang="de-CH" sz="2600" b="1" dirty="0">
                <a:solidFill>
                  <a:prstClr val="black"/>
                </a:solidFill>
                <a:latin typeface="Arial" panose="020B0604020202020204" pitchFamily="34" charset="0"/>
                <a:cs typeface="Arial" panose="020B0604020202020204" pitchFamily="34" charset="0"/>
              </a:rPr>
              <a:t> </a:t>
            </a:r>
            <a:r>
              <a:rPr lang="de-CH" sz="2600" b="1" dirty="0" err="1">
                <a:solidFill>
                  <a:prstClr val="black"/>
                </a:solidFill>
                <a:latin typeface="Arial" panose="020B0604020202020204" pitchFamily="34" charset="0"/>
                <a:cs typeface="Arial" panose="020B0604020202020204" pitchFamily="34" charset="0"/>
              </a:rPr>
              <a:t>rouge</a:t>
            </a:r>
            <a:r>
              <a:rPr lang="de-CH" sz="2600" b="1" dirty="0">
                <a:solidFill>
                  <a:prstClr val="black"/>
                </a:solidFill>
                <a:latin typeface="Arial" panose="020B0604020202020204" pitchFamily="34" charset="0"/>
                <a:cs typeface="Arial" panose="020B0604020202020204" pitchFamily="34" charset="0"/>
              </a:rPr>
              <a:t> 2020</a:t>
            </a:r>
          </a:p>
        </p:txBody>
      </p:sp>
      <p:sp>
        <p:nvSpPr>
          <p:cNvPr id="5" name="Textfeld 4">
            <a:extLst>
              <a:ext uri="{FF2B5EF4-FFF2-40B4-BE49-F238E27FC236}">
                <a16:creationId xmlns:a16="http://schemas.microsoft.com/office/drawing/2014/main" id="{F9D674AC-CC06-3EAA-A553-1C2EA20AD91B}"/>
              </a:ext>
            </a:extLst>
          </p:cNvPr>
          <p:cNvSpPr txBox="1"/>
          <p:nvPr/>
        </p:nvSpPr>
        <p:spPr>
          <a:xfrm>
            <a:off x="2423592" y="873721"/>
            <a:ext cx="8136904" cy="5878532"/>
          </a:xfrm>
          <a:prstGeom prst="rect">
            <a:avLst/>
          </a:prstGeom>
          <a:noFill/>
        </p:spPr>
        <p:txBody>
          <a:bodyPr wrap="square" rtlCol="0">
            <a:spAutoFit/>
          </a:bodyPr>
          <a:lstStyle/>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Facteur clé = volonté politique au sein des cantons pour la coopération entre la forêt et la chasse, à tous les niveaux</a:t>
            </a:r>
          </a:p>
          <a:p>
            <a:pPr marL="457200" indent="-457200">
              <a:buClr>
                <a:srgbClr val="70AD47">
                  <a:lumMod val="75000"/>
                </a:srgbClr>
              </a:buClr>
              <a:buFont typeface="Arial" panose="020B0604020202020204" pitchFamily="34" charset="0"/>
              <a:buChar char="•"/>
              <a:defRPr/>
            </a:pPr>
            <a:endParaRPr lang="fr-CH" sz="20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Grâce à l’acceptation mutuelle et à une coopération qui fonctionne bien, des solutions peuvent être trouvées</a:t>
            </a:r>
          </a:p>
          <a:p>
            <a:pPr lvl="0">
              <a:buClr>
                <a:srgbClr val="70AD47">
                  <a:lumMod val="75000"/>
                </a:srgbClr>
              </a:buClr>
              <a:defRPr/>
            </a:pPr>
            <a:endParaRPr lang="de-CH" sz="20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Les personnes ayant le droit de chasser et la propriété forestière doivent être impliquées de manière transparente</a:t>
            </a:r>
          </a:p>
          <a:p>
            <a:pPr lvl="0">
              <a:buClr>
                <a:srgbClr val="70AD47">
                  <a:lumMod val="75000"/>
                </a:srgbClr>
              </a:buClr>
              <a:defRPr/>
            </a:pPr>
            <a:endParaRPr lang="de-CH" sz="20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La planification cantonale de la chasse doit être mise en œuvre sur la seule base de considérations liées à la biologie de la faune</a:t>
            </a:r>
          </a:p>
          <a:p>
            <a:pPr lvl="0">
              <a:buClr>
                <a:srgbClr val="70AD47">
                  <a:lumMod val="75000"/>
                </a:srgbClr>
              </a:buClr>
              <a:defRPr/>
            </a:pPr>
            <a:endParaRPr lang="de-CH" sz="20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Les planifications sylvicole et de la chasse doivent être coordonnées</a:t>
            </a:r>
          </a:p>
          <a:p>
            <a:pPr lvl="0">
              <a:buClr>
                <a:srgbClr val="70AD47">
                  <a:lumMod val="75000"/>
                </a:srgbClr>
              </a:buClr>
              <a:defRPr/>
            </a:pPr>
            <a:endParaRPr lang="de-CH" sz="20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En cas de problèmes de régénération imputables au gibier dans la forêt de protection, l’intérêt public doit passer avant l’intérêt privé</a:t>
            </a:r>
            <a:endParaRPr lang="de-CH" sz="1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endParaRPr lang="de-CH" sz="1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endParaRPr lang="de-CH" sz="1800" dirty="0">
              <a:solidFill>
                <a:srgbClr val="44546A"/>
              </a:solidFill>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D9742B12-B8F1-B349-33B6-C803ED9FA508}"/>
              </a:ext>
            </a:extLst>
          </p:cNvPr>
          <p:cNvSpPr>
            <a:spLocks noGrp="1"/>
          </p:cNvSpPr>
          <p:nvPr>
            <p:ph type="ftr" sz="quarter" idx="11"/>
          </p:nvPr>
        </p:nvSpPr>
        <p:spPr/>
        <p:txBody>
          <a:bodyPr/>
          <a:lstStyle/>
          <a:p>
            <a:pPr>
              <a:defRPr/>
            </a:pPr>
            <a:r>
              <a:rPr lang="de-CH">
                <a:solidFill>
                  <a:prstClr val="black">
                    <a:tint val="75000"/>
                  </a:prstClr>
                </a:solidFill>
              </a:rPr>
              <a:t>KWL-CFP</a:t>
            </a:r>
          </a:p>
        </p:txBody>
      </p:sp>
      <p:sp>
        <p:nvSpPr>
          <p:cNvPr id="4" name="Foliennummernplatzhalter 3">
            <a:extLst>
              <a:ext uri="{FF2B5EF4-FFF2-40B4-BE49-F238E27FC236}">
                <a16:creationId xmlns:a16="http://schemas.microsoft.com/office/drawing/2014/main" id="{242904AA-C219-D5D9-F066-FD3AE3C5F4C8}"/>
              </a:ext>
            </a:extLst>
          </p:cNvPr>
          <p:cNvSpPr>
            <a:spLocks noGrp="1"/>
          </p:cNvSpPr>
          <p:nvPr>
            <p:ph type="sldNum" sz="quarter" idx="12"/>
          </p:nvPr>
        </p:nvSpPr>
        <p:spPr/>
        <p:txBody>
          <a:bodyPr/>
          <a:lstStyle/>
          <a:p>
            <a:pPr>
              <a:defRPr/>
            </a:pPr>
            <a:br>
              <a:rPr lang="de-CH">
                <a:solidFill>
                  <a:prstClr val="black">
                    <a:tint val="75000"/>
                  </a:prstClr>
                </a:solidFill>
              </a:rPr>
            </a:br>
            <a:r>
              <a:rPr lang="de-CH">
                <a:solidFill>
                  <a:prstClr val="black">
                    <a:tint val="75000"/>
                  </a:prstClr>
                </a:solidFill>
              </a:rPr>
              <a:t> Folien-Nr. </a:t>
            </a:r>
            <a:fld id="{000BBE32-B9CA-405A-9A66-E21A95B8C02B}" type="slidenum">
              <a:rPr lang="de-CH">
                <a:solidFill>
                  <a:prstClr val="black">
                    <a:tint val="75000"/>
                  </a:prstClr>
                </a:solidFill>
              </a:rPr>
              <a:pPr>
                <a:defRPr/>
              </a:pPr>
              <a:t>10</a:t>
            </a:fld>
            <a:endParaRPr lang="de-CH">
              <a:solidFill>
                <a:prstClr val="black">
                  <a:tint val="75000"/>
                </a:prstClr>
              </a:solidFill>
            </a:endParaRPr>
          </a:p>
          <a:p>
            <a:pPr>
              <a:defRPr/>
            </a:pPr>
            <a:endParaRPr lang="de-CH">
              <a:solidFill>
                <a:prstClr val="black">
                  <a:tint val="75000"/>
                </a:prstClr>
              </a:solidFill>
            </a:endParaRPr>
          </a:p>
        </p:txBody>
      </p:sp>
    </p:spTree>
    <p:extLst>
      <p:ext uri="{BB962C8B-B14F-4D97-AF65-F5344CB8AC3E}">
        <p14:creationId xmlns:p14="http://schemas.microsoft.com/office/powerpoint/2010/main" val="391111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46F42-292C-158E-D0DE-8A8F53BCB452}"/>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B03F89E-0D84-8B5A-5C73-B6E30C3C8844}"/>
              </a:ext>
            </a:extLst>
          </p:cNvPr>
          <p:cNvSpPr>
            <a:spLocks noGrp="1"/>
          </p:cNvSpPr>
          <p:nvPr>
            <p:ph type="sldNum" sz="quarter" idx="12"/>
          </p:nvPr>
        </p:nvSpPr>
        <p:spPr/>
        <p:txBody>
          <a:bodyPr/>
          <a:lstStyle/>
          <a:p>
            <a:pPr>
              <a:defRPr/>
            </a:pPr>
            <a:br>
              <a:rPr lang="de-CH">
                <a:solidFill>
                  <a:prstClr val="black">
                    <a:tint val="75000"/>
                  </a:prstClr>
                </a:solidFill>
              </a:rPr>
            </a:br>
            <a:r>
              <a:rPr lang="de-CH">
                <a:solidFill>
                  <a:prstClr val="black">
                    <a:tint val="75000"/>
                  </a:prstClr>
                </a:solidFill>
              </a:rPr>
              <a:t> Folien-Nr. </a:t>
            </a:r>
            <a:fld id="{B5573F4B-703B-40B7-B6EB-FE2E4855313D}" type="slidenum">
              <a:rPr lang="de-CH">
                <a:solidFill>
                  <a:prstClr val="black">
                    <a:tint val="75000"/>
                  </a:prstClr>
                </a:solidFill>
              </a:rPr>
              <a:pPr>
                <a:defRPr/>
              </a:pPr>
              <a:t>11</a:t>
            </a:fld>
            <a:endParaRPr lang="de-CH">
              <a:solidFill>
                <a:prstClr val="black">
                  <a:tint val="75000"/>
                </a:prstClr>
              </a:solidFill>
            </a:endParaRPr>
          </a:p>
          <a:p>
            <a:pPr>
              <a:defRPr/>
            </a:pPr>
            <a:endParaRPr lang="de-CH">
              <a:solidFill>
                <a:prstClr val="black">
                  <a:tint val="75000"/>
                </a:prstClr>
              </a:solidFill>
            </a:endParaRPr>
          </a:p>
        </p:txBody>
      </p:sp>
      <p:pic>
        <p:nvPicPr>
          <p:cNvPr id="10" name="Grafik 9">
            <a:extLst>
              <a:ext uri="{FF2B5EF4-FFF2-40B4-BE49-F238E27FC236}">
                <a16:creationId xmlns:a16="http://schemas.microsoft.com/office/drawing/2014/main" id="{4B53D5A1-8743-F1FD-2842-E9CE93A73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72" y="-143368"/>
            <a:ext cx="3816424" cy="1674467"/>
          </a:xfrm>
          <a:prstGeom prst="rect">
            <a:avLst/>
          </a:prstGeom>
        </p:spPr>
      </p:pic>
      <p:sp>
        <p:nvSpPr>
          <p:cNvPr id="12" name="Textfeld 11">
            <a:extLst>
              <a:ext uri="{FF2B5EF4-FFF2-40B4-BE49-F238E27FC236}">
                <a16:creationId xmlns:a16="http://schemas.microsoft.com/office/drawing/2014/main" id="{29184D6F-CFE6-F8AE-B4D9-71FF90F810AF}"/>
              </a:ext>
            </a:extLst>
          </p:cNvPr>
          <p:cNvSpPr txBox="1"/>
          <p:nvPr/>
        </p:nvSpPr>
        <p:spPr>
          <a:xfrm>
            <a:off x="1524003" y="1915021"/>
            <a:ext cx="4283967" cy="2062103"/>
          </a:xfrm>
          <a:prstGeom prst="rect">
            <a:avLst/>
          </a:prstGeom>
          <a:solidFill>
            <a:schemeClr val="accent6">
              <a:lumMod val="60000"/>
              <a:lumOff val="40000"/>
              <a:alpha val="66000"/>
            </a:schemeClr>
          </a:solidFill>
        </p:spPr>
        <p:txBody>
          <a:bodyPr wrap="square" rtlCol="0">
            <a:spAutoFit/>
          </a:bodyPr>
          <a:lstStyle/>
          <a:p>
            <a:pPr>
              <a:defRPr/>
            </a:pPr>
            <a:r>
              <a:rPr lang="de-CH" sz="2400" b="1" dirty="0">
                <a:solidFill>
                  <a:prstClr val="black"/>
                </a:solidFill>
                <a:latin typeface="Arial" panose="020B0604020202020204" pitchFamily="34" charset="0"/>
                <a:cs typeface="Arial" panose="020B0604020202020204" pitchFamily="34" charset="0"/>
              </a:rPr>
              <a:t>Postulat 23.3129 Reichmuth</a:t>
            </a:r>
          </a:p>
          <a:p>
            <a:pPr>
              <a:defRPr/>
            </a:pPr>
            <a:endParaRPr lang="de-CH" sz="2400" b="1" dirty="0">
              <a:solidFill>
                <a:prstClr val="black"/>
              </a:solidFill>
              <a:latin typeface="Arial" panose="020B0604020202020204" pitchFamily="34" charset="0"/>
              <a:cs typeface="Arial" panose="020B0604020202020204" pitchFamily="34" charset="0"/>
            </a:endParaRPr>
          </a:p>
          <a:p>
            <a:pPr>
              <a:defRPr/>
            </a:pPr>
            <a:r>
              <a:rPr lang="de-CH" sz="2000" b="1" dirty="0">
                <a:solidFill>
                  <a:prstClr val="black"/>
                </a:solidFill>
                <a:latin typeface="Arial" panose="020B0604020202020204" pitchFamily="34" charset="0"/>
                <a:cs typeface="Arial" panose="020B0604020202020204" pitchFamily="34" charset="0"/>
              </a:rPr>
              <a:t>«Des </a:t>
            </a:r>
            <a:r>
              <a:rPr lang="de-CH" sz="2000" b="1" dirty="0" err="1">
                <a:solidFill>
                  <a:prstClr val="black"/>
                </a:solidFill>
                <a:latin typeface="Arial" panose="020B0604020202020204" pitchFamily="34" charset="0"/>
                <a:cs typeface="Arial" panose="020B0604020202020204" pitchFamily="34" charset="0"/>
              </a:rPr>
              <a:t>forêts</a:t>
            </a:r>
            <a:r>
              <a:rPr lang="de-CH" sz="2000" b="1" dirty="0">
                <a:solidFill>
                  <a:prstClr val="black"/>
                </a:solidFill>
                <a:latin typeface="Arial" panose="020B0604020202020204" pitchFamily="34" charset="0"/>
                <a:cs typeface="Arial" panose="020B0604020202020204" pitchFamily="34" charset="0"/>
              </a:rPr>
              <a:t> viables ne </a:t>
            </a:r>
            <a:r>
              <a:rPr lang="de-CH" sz="2000" b="1" dirty="0" err="1">
                <a:solidFill>
                  <a:prstClr val="black"/>
                </a:solidFill>
                <a:latin typeface="Arial" panose="020B0604020202020204" pitchFamily="34" charset="0"/>
                <a:cs typeface="Arial" panose="020B0604020202020204" pitchFamily="34" charset="0"/>
              </a:rPr>
              <a:t>sont</a:t>
            </a:r>
            <a:r>
              <a:rPr lang="de-CH" sz="2000" b="1" dirty="0">
                <a:solidFill>
                  <a:prstClr val="black"/>
                </a:solidFill>
                <a:latin typeface="Arial" panose="020B0604020202020204" pitchFamily="34" charset="0"/>
                <a:cs typeface="Arial" panose="020B0604020202020204" pitchFamily="34" charset="0"/>
              </a:rPr>
              <a:t> possibles </a:t>
            </a:r>
            <a:r>
              <a:rPr lang="de-CH" sz="2000" b="1" dirty="0" err="1">
                <a:solidFill>
                  <a:prstClr val="black"/>
                </a:solidFill>
                <a:latin typeface="Arial" panose="020B0604020202020204" pitchFamily="34" charset="0"/>
                <a:cs typeface="Arial" panose="020B0604020202020204" pitchFamily="34" charset="0"/>
              </a:rPr>
              <a:t>que</a:t>
            </a:r>
            <a:r>
              <a:rPr lang="de-CH" sz="2000" b="1" dirty="0">
                <a:solidFill>
                  <a:prstClr val="black"/>
                </a:solidFill>
                <a:latin typeface="Arial" panose="020B0604020202020204" pitchFamily="34" charset="0"/>
                <a:cs typeface="Arial" panose="020B0604020202020204" pitchFamily="34" charset="0"/>
              </a:rPr>
              <a:t> si </a:t>
            </a:r>
            <a:r>
              <a:rPr lang="de-CH" sz="2000" b="1" dirty="0" err="1">
                <a:solidFill>
                  <a:prstClr val="black"/>
                </a:solidFill>
                <a:latin typeface="Arial" panose="020B0604020202020204" pitchFamily="34" charset="0"/>
                <a:cs typeface="Arial" panose="020B0604020202020204" pitchFamily="34" charset="0"/>
              </a:rPr>
              <a:t>l’abroutissement</a:t>
            </a:r>
            <a:r>
              <a:rPr lang="de-CH" sz="2000" b="1" dirty="0">
                <a:solidFill>
                  <a:prstClr val="black"/>
                </a:solidFill>
                <a:latin typeface="Arial" panose="020B0604020202020204" pitchFamily="34" charset="0"/>
                <a:cs typeface="Arial" panose="020B0604020202020204" pitchFamily="34" charset="0"/>
              </a:rPr>
              <a:t> par le </a:t>
            </a:r>
            <a:r>
              <a:rPr lang="de-CH" sz="2000" b="1" dirty="0" err="1">
                <a:solidFill>
                  <a:prstClr val="black"/>
                </a:solidFill>
                <a:latin typeface="Arial" panose="020B0604020202020204" pitchFamily="34" charset="0"/>
                <a:cs typeface="Arial" panose="020B0604020202020204" pitchFamily="34" charset="0"/>
              </a:rPr>
              <a:t>gibier</a:t>
            </a:r>
            <a:r>
              <a:rPr lang="de-CH" sz="2000" b="1" dirty="0">
                <a:solidFill>
                  <a:prstClr val="black"/>
                </a:solidFill>
                <a:latin typeface="Arial" panose="020B0604020202020204" pitchFamily="34" charset="0"/>
                <a:cs typeface="Arial" panose="020B0604020202020204" pitchFamily="34" charset="0"/>
              </a:rPr>
              <a:t> </a:t>
            </a:r>
            <a:r>
              <a:rPr lang="de-CH" sz="2000" b="1" dirty="0" err="1">
                <a:solidFill>
                  <a:prstClr val="black"/>
                </a:solidFill>
                <a:latin typeface="Arial" panose="020B0604020202020204" pitchFamily="34" charset="0"/>
                <a:cs typeface="Arial" panose="020B0604020202020204" pitchFamily="34" charset="0"/>
              </a:rPr>
              <a:t>est</a:t>
            </a:r>
            <a:r>
              <a:rPr lang="de-CH" sz="2000" b="1" dirty="0">
                <a:solidFill>
                  <a:prstClr val="black"/>
                </a:solidFill>
                <a:latin typeface="Arial" panose="020B0604020202020204" pitchFamily="34" charset="0"/>
                <a:cs typeface="Arial" panose="020B0604020202020204" pitchFamily="34" charset="0"/>
              </a:rPr>
              <a:t> </a:t>
            </a:r>
            <a:r>
              <a:rPr lang="de-CH" sz="2000" b="1" dirty="0" err="1">
                <a:solidFill>
                  <a:prstClr val="black"/>
                </a:solidFill>
                <a:latin typeface="Arial" panose="020B0604020202020204" pitchFamily="34" charset="0"/>
                <a:cs typeface="Arial" panose="020B0604020202020204" pitchFamily="34" charset="0"/>
              </a:rPr>
              <a:t>conforme</a:t>
            </a:r>
            <a:r>
              <a:rPr lang="de-CH" sz="2000" b="1" dirty="0">
                <a:solidFill>
                  <a:prstClr val="black"/>
                </a:solidFill>
                <a:latin typeface="Arial" panose="020B0604020202020204" pitchFamily="34" charset="0"/>
                <a:cs typeface="Arial" panose="020B0604020202020204" pitchFamily="34" charset="0"/>
              </a:rPr>
              <a:t> à la </a:t>
            </a:r>
            <a:r>
              <a:rPr lang="de-CH" sz="2000" b="1" dirty="0" err="1">
                <a:solidFill>
                  <a:prstClr val="black"/>
                </a:solidFill>
                <a:latin typeface="Arial" panose="020B0604020202020204" pitchFamily="34" charset="0"/>
                <a:cs typeface="Arial" panose="020B0604020202020204" pitchFamily="34" charset="0"/>
              </a:rPr>
              <a:t>loi</a:t>
            </a:r>
            <a:r>
              <a:rPr lang="de-CH" sz="2000" b="1" dirty="0">
                <a:solidFill>
                  <a:prstClr val="black"/>
                </a:solidFill>
                <a:latin typeface="Arial" panose="020B0604020202020204" pitchFamily="34" charset="0"/>
                <a:cs typeface="Arial" panose="020B0604020202020204" pitchFamily="34" charset="0"/>
              </a:rPr>
              <a:t>»</a:t>
            </a:r>
            <a:br>
              <a:rPr lang="de-CH" sz="2000" b="1" dirty="0">
                <a:solidFill>
                  <a:prstClr val="black"/>
                </a:solidFill>
                <a:latin typeface="Arial" panose="020B0604020202020204" pitchFamily="34" charset="0"/>
                <a:cs typeface="Arial" panose="020B0604020202020204" pitchFamily="34" charset="0"/>
              </a:rPr>
            </a:br>
            <a:endParaRPr lang="de-CH" sz="2000" dirty="0">
              <a:solidFill>
                <a:prstClr val="black"/>
              </a:solidFill>
              <a:latin typeface="Arial" panose="020B0604020202020204" pitchFamily="34" charset="0"/>
              <a:cs typeface="Arial" panose="020B0604020202020204" pitchFamily="34" charset="0"/>
            </a:endParaRPr>
          </a:p>
        </p:txBody>
      </p:sp>
      <p:sp>
        <p:nvSpPr>
          <p:cNvPr id="2" name="Fußzeilenplatzhalter 1">
            <a:extLst>
              <a:ext uri="{FF2B5EF4-FFF2-40B4-BE49-F238E27FC236}">
                <a16:creationId xmlns:a16="http://schemas.microsoft.com/office/drawing/2014/main" id="{B3F30182-D807-16E4-8AE2-E279B8EAD03C}"/>
              </a:ext>
            </a:extLst>
          </p:cNvPr>
          <p:cNvSpPr>
            <a:spLocks noGrp="1"/>
          </p:cNvSpPr>
          <p:nvPr>
            <p:ph type="ftr" sz="quarter" idx="11"/>
          </p:nvPr>
        </p:nvSpPr>
        <p:spPr/>
        <p:txBody>
          <a:bodyPr/>
          <a:lstStyle/>
          <a:p>
            <a:pPr>
              <a:defRPr/>
            </a:pPr>
            <a:r>
              <a:rPr lang="de-CH">
                <a:solidFill>
                  <a:prstClr val="black">
                    <a:tint val="75000"/>
                  </a:prstClr>
                </a:solidFill>
              </a:rPr>
              <a:t>KWL-CFP</a:t>
            </a:r>
          </a:p>
        </p:txBody>
      </p:sp>
      <p:pic>
        <p:nvPicPr>
          <p:cNvPr id="5" name="Image 4">
            <a:extLst>
              <a:ext uri="{FF2B5EF4-FFF2-40B4-BE49-F238E27FC236}">
                <a16:creationId xmlns:a16="http://schemas.microsoft.com/office/drawing/2014/main" id="{73F0EFBA-3E84-8364-0C4D-442D2380F53D}"/>
              </a:ext>
            </a:extLst>
          </p:cNvPr>
          <p:cNvPicPr>
            <a:picLocks noChangeAspect="1"/>
          </p:cNvPicPr>
          <p:nvPr/>
        </p:nvPicPr>
        <p:blipFill>
          <a:blip r:embed="rId4"/>
          <a:stretch>
            <a:fillRect/>
          </a:stretch>
        </p:blipFill>
        <p:spPr>
          <a:xfrm>
            <a:off x="6137263" y="323900"/>
            <a:ext cx="4486289" cy="6529908"/>
          </a:xfrm>
          <a:prstGeom prst="rect">
            <a:avLst/>
          </a:prstGeom>
        </p:spPr>
      </p:pic>
    </p:spTree>
    <p:extLst>
      <p:ext uri="{BB962C8B-B14F-4D97-AF65-F5344CB8AC3E}">
        <p14:creationId xmlns:p14="http://schemas.microsoft.com/office/powerpoint/2010/main" val="304521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35389-FAC3-D1DF-E933-3EE7710612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FA664B-E8E7-D86A-3D27-FC61C4C38A47}"/>
              </a:ext>
            </a:extLst>
          </p:cNvPr>
          <p:cNvSpPr>
            <a:spLocks noGrp="1"/>
          </p:cNvSpPr>
          <p:nvPr>
            <p:ph type="title"/>
          </p:nvPr>
        </p:nvSpPr>
        <p:spPr>
          <a:xfrm>
            <a:off x="2423592" y="188640"/>
            <a:ext cx="7920880" cy="548680"/>
          </a:xfrm>
        </p:spPr>
        <p:txBody>
          <a:bodyPr/>
          <a:lstStyle/>
          <a:p>
            <a:r>
              <a:rPr lang="de-CH" sz="2800" b="1" dirty="0">
                <a:solidFill>
                  <a:prstClr val="black"/>
                </a:solidFill>
                <a:latin typeface="Arial" panose="020B0604020202020204" pitchFamily="34" charset="0"/>
                <a:cs typeface="Arial" panose="020B0604020202020204" pitchFamily="34" charset="0"/>
              </a:rPr>
              <a:t>Postulat 23.3129 Reichmuth</a:t>
            </a:r>
          </a:p>
        </p:txBody>
      </p:sp>
      <p:sp>
        <p:nvSpPr>
          <p:cNvPr id="5" name="Textfeld 4">
            <a:extLst>
              <a:ext uri="{FF2B5EF4-FFF2-40B4-BE49-F238E27FC236}">
                <a16:creationId xmlns:a16="http://schemas.microsoft.com/office/drawing/2014/main" id="{F9D674AC-CC06-3EAA-A553-1C2EA20AD91B}"/>
              </a:ext>
            </a:extLst>
          </p:cNvPr>
          <p:cNvSpPr txBox="1"/>
          <p:nvPr/>
        </p:nvSpPr>
        <p:spPr>
          <a:xfrm>
            <a:off x="2392134" y="1196755"/>
            <a:ext cx="7704856" cy="4031873"/>
          </a:xfrm>
          <a:prstGeom prst="rect">
            <a:avLst/>
          </a:prstGeom>
          <a:noFill/>
        </p:spPr>
        <p:txBody>
          <a:bodyPr wrap="square" rtlCol="0">
            <a:spAutoFit/>
          </a:bodyPr>
          <a:lstStyle/>
          <a:p>
            <a:pPr marL="457200" indent="-457200" algn="just">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Le Conseil fédéral est chargé d'exposer dans un rapport:</a:t>
            </a:r>
          </a:p>
          <a:p>
            <a:pPr algn="just">
              <a:buClr>
                <a:srgbClr val="70AD47">
                  <a:lumMod val="75000"/>
                </a:srgbClr>
              </a:buClr>
              <a:defRPr/>
            </a:pPr>
            <a:endParaRPr lang="de-CH" sz="2000" dirty="0">
              <a:solidFill>
                <a:srgbClr val="44546A"/>
              </a:solidFill>
              <a:latin typeface="Arial" panose="020B0604020202020204" pitchFamily="34" charset="0"/>
              <a:cs typeface="Arial" panose="020B0604020202020204" pitchFamily="34" charset="0"/>
            </a:endParaRPr>
          </a:p>
          <a:p>
            <a:pPr marL="457200" indent="-457200" algn="just">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q</a:t>
            </a:r>
            <a:r>
              <a:rPr lang="fr-CH" sz="2000" dirty="0" err="1">
                <a:solidFill>
                  <a:srgbClr val="44546A"/>
                </a:solidFill>
                <a:latin typeface="Arial" panose="020B0604020202020204" pitchFamily="34" charset="0"/>
                <a:cs typeface="Arial" panose="020B0604020202020204" pitchFamily="34" charset="0"/>
              </a:rPr>
              <a:t>uelles</a:t>
            </a:r>
            <a:r>
              <a:rPr lang="fr-CH" sz="2000" dirty="0">
                <a:solidFill>
                  <a:srgbClr val="44546A"/>
                </a:solidFill>
                <a:latin typeface="Arial" panose="020B0604020202020204" pitchFamily="34" charset="0"/>
                <a:cs typeface="Arial" panose="020B0604020202020204" pitchFamily="34" charset="0"/>
              </a:rPr>
              <a:t> mesures concrètes permettraient en quelques années, sur l'ensemble du territoire, de ramener à un niveau conforme à la loi l'influence du gibier sur la régénération de la forêt</a:t>
            </a:r>
            <a:r>
              <a:rPr lang="de-CH" sz="2000" dirty="0">
                <a:solidFill>
                  <a:srgbClr val="44546A"/>
                </a:solidFill>
                <a:latin typeface="Arial" panose="020B0604020202020204" pitchFamily="34" charset="0"/>
                <a:cs typeface="Arial" panose="020B0604020202020204" pitchFamily="34" charset="0"/>
              </a:rPr>
              <a:t>.</a:t>
            </a:r>
          </a:p>
          <a:p>
            <a:pPr marL="457200" indent="-457200" algn="just">
              <a:buClr>
                <a:srgbClr val="70AD47">
                  <a:lumMod val="75000"/>
                </a:srgbClr>
              </a:buClr>
              <a:buFont typeface="Arial" panose="020B0604020202020204" pitchFamily="34" charset="0"/>
              <a:buChar char="•"/>
              <a:defRPr/>
            </a:pPr>
            <a:endParaRPr lang="de-CH" sz="2000" dirty="0">
              <a:solidFill>
                <a:srgbClr val="44546A"/>
              </a:solidFill>
              <a:latin typeface="Arial" panose="020B0604020202020204" pitchFamily="34" charset="0"/>
              <a:cs typeface="Arial" panose="020B0604020202020204" pitchFamily="34" charset="0"/>
            </a:endParaRPr>
          </a:p>
          <a:p>
            <a:pPr marL="457200" indent="-457200" algn="just">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comment procéder à un contrôle objectif et pertinent de l'influence du gibier sur la forêt suisse, qui contienne non seulement des indicateurs et des méthodes de recensement en matière de forêt et de chasse, mais aussi des objectifs (intermédiaires) concrets et assortis de délais.</a:t>
            </a:r>
            <a:endParaRPr lang="de-CH" sz="20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endParaRPr lang="de-CH" sz="1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endParaRPr lang="de-CH" sz="1800" dirty="0">
              <a:solidFill>
                <a:srgbClr val="44546A"/>
              </a:solidFill>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D9742B12-B8F1-B349-33B6-C803ED9FA508}"/>
              </a:ext>
            </a:extLst>
          </p:cNvPr>
          <p:cNvSpPr>
            <a:spLocks noGrp="1"/>
          </p:cNvSpPr>
          <p:nvPr>
            <p:ph type="ftr" sz="quarter" idx="11"/>
          </p:nvPr>
        </p:nvSpPr>
        <p:spPr/>
        <p:txBody>
          <a:bodyPr/>
          <a:lstStyle/>
          <a:p>
            <a:pPr>
              <a:defRPr/>
            </a:pPr>
            <a:r>
              <a:rPr lang="de-CH">
                <a:solidFill>
                  <a:prstClr val="black">
                    <a:tint val="75000"/>
                  </a:prstClr>
                </a:solidFill>
              </a:rPr>
              <a:t>KWL-CFP</a:t>
            </a:r>
          </a:p>
        </p:txBody>
      </p:sp>
      <p:sp>
        <p:nvSpPr>
          <p:cNvPr id="4" name="Foliennummernplatzhalter 3">
            <a:extLst>
              <a:ext uri="{FF2B5EF4-FFF2-40B4-BE49-F238E27FC236}">
                <a16:creationId xmlns:a16="http://schemas.microsoft.com/office/drawing/2014/main" id="{242904AA-C219-D5D9-F066-FD3AE3C5F4C8}"/>
              </a:ext>
            </a:extLst>
          </p:cNvPr>
          <p:cNvSpPr>
            <a:spLocks noGrp="1"/>
          </p:cNvSpPr>
          <p:nvPr>
            <p:ph type="sldNum" sz="quarter" idx="12"/>
          </p:nvPr>
        </p:nvSpPr>
        <p:spPr/>
        <p:txBody>
          <a:bodyPr/>
          <a:lstStyle/>
          <a:p>
            <a:pPr>
              <a:defRPr/>
            </a:pPr>
            <a:br>
              <a:rPr lang="de-CH">
                <a:solidFill>
                  <a:prstClr val="black">
                    <a:tint val="75000"/>
                  </a:prstClr>
                </a:solidFill>
              </a:rPr>
            </a:br>
            <a:r>
              <a:rPr lang="de-CH">
                <a:solidFill>
                  <a:prstClr val="black">
                    <a:tint val="75000"/>
                  </a:prstClr>
                </a:solidFill>
              </a:rPr>
              <a:t> Folien-Nr. </a:t>
            </a:r>
            <a:fld id="{000BBE32-B9CA-405A-9A66-E21A95B8C02B}" type="slidenum">
              <a:rPr lang="de-CH">
                <a:solidFill>
                  <a:prstClr val="black">
                    <a:tint val="75000"/>
                  </a:prstClr>
                </a:solidFill>
              </a:rPr>
              <a:pPr>
                <a:defRPr/>
              </a:pPr>
              <a:t>12</a:t>
            </a:fld>
            <a:endParaRPr lang="de-CH">
              <a:solidFill>
                <a:prstClr val="black">
                  <a:tint val="75000"/>
                </a:prstClr>
              </a:solidFill>
            </a:endParaRPr>
          </a:p>
          <a:p>
            <a:pPr>
              <a:defRPr/>
            </a:pPr>
            <a:endParaRPr lang="de-CH">
              <a:solidFill>
                <a:prstClr val="black">
                  <a:tint val="75000"/>
                </a:prstClr>
              </a:solidFill>
            </a:endParaRPr>
          </a:p>
        </p:txBody>
      </p:sp>
    </p:spTree>
    <p:extLst>
      <p:ext uri="{BB962C8B-B14F-4D97-AF65-F5344CB8AC3E}">
        <p14:creationId xmlns:p14="http://schemas.microsoft.com/office/powerpoint/2010/main" val="885967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35389-FAC3-D1DF-E933-3EE7710612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FA664B-E8E7-D86A-3D27-FC61C4C38A47}"/>
              </a:ext>
            </a:extLst>
          </p:cNvPr>
          <p:cNvSpPr>
            <a:spLocks noGrp="1"/>
          </p:cNvSpPr>
          <p:nvPr>
            <p:ph type="title"/>
          </p:nvPr>
        </p:nvSpPr>
        <p:spPr>
          <a:xfrm>
            <a:off x="2423592" y="188640"/>
            <a:ext cx="7920880" cy="548680"/>
          </a:xfrm>
        </p:spPr>
        <p:txBody>
          <a:bodyPr/>
          <a:lstStyle/>
          <a:p>
            <a:r>
              <a:rPr lang="de-CH" sz="2800" b="1" dirty="0">
                <a:solidFill>
                  <a:prstClr val="black"/>
                </a:solidFill>
                <a:latin typeface="Arial" panose="020B0604020202020204" pitchFamily="34" charset="0"/>
                <a:cs typeface="Arial" panose="020B0604020202020204" pitchFamily="34" charset="0"/>
              </a:rPr>
              <a:t>Loi </a:t>
            </a:r>
            <a:r>
              <a:rPr lang="de-CH" sz="2800" b="1" dirty="0" err="1">
                <a:solidFill>
                  <a:prstClr val="black"/>
                </a:solidFill>
                <a:latin typeface="Arial" panose="020B0604020202020204" pitchFamily="34" charset="0"/>
                <a:cs typeface="Arial" panose="020B0604020202020204" pitchFamily="34" charset="0"/>
              </a:rPr>
              <a:t>sur</a:t>
            </a:r>
            <a:r>
              <a:rPr lang="de-CH" sz="2800" b="1" dirty="0">
                <a:solidFill>
                  <a:prstClr val="black"/>
                </a:solidFill>
                <a:latin typeface="Arial" panose="020B0604020202020204" pitchFamily="34" charset="0"/>
                <a:cs typeface="Arial" panose="020B0604020202020204" pitchFamily="34" charset="0"/>
              </a:rPr>
              <a:t> la </a:t>
            </a:r>
            <a:r>
              <a:rPr lang="de-CH" sz="2800" b="1" dirty="0" err="1">
                <a:solidFill>
                  <a:prstClr val="black"/>
                </a:solidFill>
                <a:latin typeface="Arial" panose="020B0604020202020204" pitchFamily="34" charset="0"/>
                <a:cs typeface="Arial" panose="020B0604020202020204" pitchFamily="34" charset="0"/>
              </a:rPr>
              <a:t>chasse</a:t>
            </a:r>
            <a:r>
              <a:rPr lang="de-CH" sz="2800" b="1" dirty="0">
                <a:solidFill>
                  <a:prstClr val="black"/>
                </a:solidFill>
                <a:latin typeface="Arial" panose="020B0604020202020204" pitchFamily="34" charset="0"/>
                <a:cs typeface="Arial" panose="020B0604020202020204" pitchFamily="34" charset="0"/>
              </a:rPr>
              <a:t> et </a:t>
            </a:r>
            <a:r>
              <a:rPr lang="de-CH" sz="2800" b="1" dirty="0" err="1">
                <a:solidFill>
                  <a:prstClr val="black"/>
                </a:solidFill>
                <a:latin typeface="Arial" panose="020B0604020202020204" pitchFamily="34" charset="0"/>
                <a:cs typeface="Arial" panose="020B0604020202020204" pitchFamily="34" charset="0"/>
              </a:rPr>
              <a:t>loi</a:t>
            </a:r>
            <a:r>
              <a:rPr lang="de-CH" sz="2800" b="1" dirty="0">
                <a:solidFill>
                  <a:prstClr val="black"/>
                </a:solidFill>
                <a:latin typeface="Arial" panose="020B0604020202020204" pitchFamily="34" charset="0"/>
                <a:cs typeface="Arial" panose="020B0604020202020204" pitchFamily="34" charset="0"/>
              </a:rPr>
              <a:t> </a:t>
            </a:r>
            <a:r>
              <a:rPr lang="de-CH" sz="2800" b="1" dirty="0" err="1">
                <a:solidFill>
                  <a:prstClr val="black"/>
                </a:solidFill>
                <a:latin typeface="Arial" panose="020B0604020202020204" pitchFamily="34" charset="0"/>
                <a:cs typeface="Arial" panose="020B0604020202020204" pitchFamily="34" charset="0"/>
              </a:rPr>
              <a:t>sur</a:t>
            </a:r>
            <a:r>
              <a:rPr lang="de-CH" sz="2800" b="1" dirty="0">
                <a:solidFill>
                  <a:prstClr val="black"/>
                </a:solidFill>
                <a:latin typeface="Arial" panose="020B0604020202020204" pitchFamily="34" charset="0"/>
                <a:cs typeface="Arial" panose="020B0604020202020204" pitchFamily="34" charset="0"/>
              </a:rPr>
              <a:t> </a:t>
            </a:r>
            <a:r>
              <a:rPr lang="de-CH" sz="2800" b="1" dirty="0" err="1">
                <a:solidFill>
                  <a:prstClr val="black"/>
                </a:solidFill>
                <a:latin typeface="Arial" panose="020B0604020202020204" pitchFamily="34" charset="0"/>
                <a:cs typeface="Arial" panose="020B0604020202020204" pitchFamily="34" charset="0"/>
              </a:rPr>
              <a:t>les</a:t>
            </a:r>
            <a:r>
              <a:rPr lang="de-CH" sz="2800" b="1" dirty="0">
                <a:solidFill>
                  <a:prstClr val="black"/>
                </a:solidFill>
                <a:latin typeface="Arial" panose="020B0604020202020204" pitchFamily="34" charset="0"/>
                <a:cs typeface="Arial" panose="020B0604020202020204" pitchFamily="34" charset="0"/>
              </a:rPr>
              <a:t> </a:t>
            </a:r>
            <a:r>
              <a:rPr lang="de-CH" sz="2800" b="1" dirty="0" err="1">
                <a:solidFill>
                  <a:prstClr val="black"/>
                </a:solidFill>
                <a:latin typeface="Arial" panose="020B0604020202020204" pitchFamily="34" charset="0"/>
                <a:cs typeface="Arial" panose="020B0604020202020204" pitchFamily="34" charset="0"/>
              </a:rPr>
              <a:t>forêts</a:t>
            </a:r>
            <a:endParaRPr lang="de-CH" sz="2800" b="1" dirty="0">
              <a:solidFill>
                <a:prstClr val="black"/>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F9D674AC-CC06-3EAA-A553-1C2EA20AD91B}"/>
              </a:ext>
            </a:extLst>
          </p:cNvPr>
          <p:cNvSpPr txBox="1"/>
          <p:nvPr/>
        </p:nvSpPr>
        <p:spPr>
          <a:xfrm>
            <a:off x="2408362" y="908723"/>
            <a:ext cx="8168362" cy="6370975"/>
          </a:xfrm>
          <a:prstGeom prst="rect">
            <a:avLst/>
          </a:prstGeom>
          <a:noFill/>
        </p:spPr>
        <p:txBody>
          <a:bodyPr wrap="square" rtlCol="0">
            <a:spAutoFit/>
          </a:bodyPr>
          <a:lstStyle/>
          <a:p>
            <a:pPr algn="just">
              <a:buClr>
                <a:srgbClr val="70AD47">
                  <a:lumMod val="75000"/>
                </a:srgbClr>
              </a:buClr>
              <a:defRPr/>
            </a:pPr>
            <a:r>
              <a:rPr lang="de-CH" sz="2000" b="1" dirty="0">
                <a:solidFill>
                  <a:srgbClr val="44546A"/>
                </a:solidFill>
                <a:latin typeface="Arial" panose="020B0604020202020204" pitchFamily="34" charset="0"/>
                <a:cs typeface="Arial" panose="020B0604020202020204" pitchFamily="34" charset="0"/>
              </a:rPr>
              <a:t>Art. 3 al. 1 </a:t>
            </a:r>
            <a:r>
              <a:rPr lang="de-CH" sz="2000" b="1" dirty="0" err="1">
                <a:solidFill>
                  <a:srgbClr val="44546A"/>
                </a:solidFill>
                <a:latin typeface="Arial" panose="020B0604020202020204" pitchFamily="34" charset="0"/>
                <a:cs typeface="Arial" panose="020B0604020202020204" pitchFamily="34" charset="0"/>
              </a:rPr>
              <a:t>LChP</a:t>
            </a:r>
            <a:endParaRPr lang="de-CH" sz="2000" b="1" dirty="0">
              <a:solidFill>
                <a:srgbClr val="44546A"/>
              </a:solidFill>
              <a:latin typeface="Arial" panose="020B0604020202020204" pitchFamily="34" charset="0"/>
              <a:cs typeface="Arial" panose="020B0604020202020204" pitchFamily="34" charset="0"/>
            </a:endParaRPr>
          </a:p>
          <a:p>
            <a:pPr>
              <a:buClr>
                <a:srgbClr val="70AD47">
                  <a:lumMod val="75000"/>
                </a:srgbClr>
              </a:buClr>
              <a:defRPr/>
            </a:pPr>
            <a:r>
              <a:rPr lang="de-CH" sz="1800" i="1" dirty="0">
                <a:solidFill>
                  <a:srgbClr val="44546A"/>
                </a:solidFill>
                <a:latin typeface="Arial" panose="020B0604020202020204" pitchFamily="34" charset="0"/>
                <a:cs typeface="Arial" panose="020B0604020202020204" pitchFamily="34" charset="0"/>
              </a:rPr>
              <a:t>Les </a:t>
            </a:r>
            <a:r>
              <a:rPr lang="de-CH" sz="1800" b="1" i="1" dirty="0" err="1">
                <a:solidFill>
                  <a:srgbClr val="44546A"/>
                </a:solidFill>
                <a:latin typeface="Arial" panose="020B0604020202020204" pitchFamily="34" charset="0"/>
                <a:cs typeface="Arial" panose="020B0604020202020204" pitchFamily="34" charset="0"/>
              </a:rPr>
              <a:t>cantons</a:t>
            </a:r>
            <a:r>
              <a:rPr lang="de-CH" sz="1800" b="1" i="1" dirty="0">
                <a:solidFill>
                  <a:srgbClr val="44546A"/>
                </a:solidFill>
                <a:latin typeface="Arial" panose="020B0604020202020204" pitchFamily="34" charset="0"/>
                <a:cs typeface="Arial" panose="020B0604020202020204" pitchFamily="34" charset="0"/>
              </a:rPr>
              <a:t> </a:t>
            </a:r>
            <a:r>
              <a:rPr lang="de-CH" sz="1800" b="1" i="1" dirty="0" err="1">
                <a:solidFill>
                  <a:srgbClr val="44546A"/>
                </a:solidFill>
                <a:latin typeface="Arial" panose="020B0604020202020204" pitchFamily="34" charset="0"/>
                <a:cs typeface="Arial" panose="020B0604020202020204" pitchFamily="34" charset="0"/>
              </a:rPr>
              <a:t>réglementent</a:t>
            </a:r>
            <a:r>
              <a:rPr lang="de-CH" sz="1800" b="1" i="1" dirty="0">
                <a:solidFill>
                  <a:srgbClr val="44546A"/>
                </a:solidFill>
                <a:latin typeface="Arial" panose="020B0604020202020204" pitchFamily="34" charset="0"/>
                <a:cs typeface="Arial" panose="020B0604020202020204" pitchFamily="34" charset="0"/>
              </a:rPr>
              <a:t> et </a:t>
            </a:r>
            <a:r>
              <a:rPr lang="de-CH" sz="1800" b="1" i="1" dirty="0" err="1">
                <a:solidFill>
                  <a:srgbClr val="44546A"/>
                </a:solidFill>
                <a:latin typeface="Arial" panose="020B0604020202020204" pitchFamily="34" charset="0"/>
                <a:cs typeface="Arial" panose="020B0604020202020204" pitchFamily="34" charset="0"/>
              </a:rPr>
              <a:t>organisent</a:t>
            </a:r>
            <a:r>
              <a:rPr lang="de-CH" sz="1800" b="1" i="1" dirty="0">
                <a:solidFill>
                  <a:srgbClr val="44546A"/>
                </a:solidFill>
                <a:latin typeface="Arial" panose="020B0604020202020204" pitchFamily="34" charset="0"/>
                <a:cs typeface="Arial" panose="020B0604020202020204" pitchFamily="34" charset="0"/>
              </a:rPr>
              <a:t> la </a:t>
            </a:r>
            <a:r>
              <a:rPr lang="de-CH" sz="1800" b="1" i="1" dirty="0" err="1">
                <a:solidFill>
                  <a:srgbClr val="44546A"/>
                </a:solidFill>
                <a:latin typeface="Arial" panose="020B0604020202020204" pitchFamily="34" charset="0"/>
                <a:cs typeface="Arial" panose="020B0604020202020204" pitchFamily="34" charset="0"/>
              </a:rPr>
              <a:t>chasse</a:t>
            </a:r>
            <a:r>
              <a:rPr lang="de-CH" sz="1800" i="1" dirty="0">
                <a:solidFill>
                  <a:srgbClr val="44546A"/>
                </a:solidFill>
                <a:latin typeface="Arial" panose="020B0604020202020204" pitchFamily="34" charset="0"/>
                <a:cs typeface="Arial" panose="020B0604020202020204" pitchFamily="34" charset="0"/>
              </a:rPr>
              <a:t>. (…).</a:t>
            </a:r>
          </a:p>
          <a:p>
            <a:pPr>
              <a:buClr>
                <a:srgbClr val="70AD47">
                  <a:lumMod val="75000"/>
                </a:srgbClr>
              </a:buClr>
              <a:defRPr/>
            </a:pPr>
            <a:endParaRPr lang="de-CH" sz="1800" i="1" dirty="0">
              <a:solidFill>
                <a:srgbClr val="44546A"/>
              </a:solidFill>
              <a:latin typeface="Arial" panose="020B0604020202020204" pitchFamily="34" charset="0"/>
              <a:cs typeface="Arial" panose="020B0604020202020204" pitchFamily="34" charset="0"/>
            </a:endParaRPr>
          </a:p>
          <a:p>
            <a:pPr>
              <a:buClr>
                <a:srgbClr val="70AD47">
                  <a:lumMod val="75000"/>
                </a:srgbClr>
              </a:buClr>
              <a:defRPr/>
            </a:pPr>
            <a:r>
              <a:rPr lang="fr-CH" sz="1800" i="1" dirty="0">
                <a:solidFill>
                  <a:srgbClr val="44546A"/>
                </a:solidFill>
                <a:latin typeface="Arial" panose="020B0604020202020204" pitchFamily="34" charset="0"/>
                <a:cs typeface="Arial" panose="020B0604020202020204" pitchFamily="34" charset="0"/>
              </a:rPr>
              <a:t>Le traitement soutenu des forêts et </a:t>
            </a:r>
            <a:r>
              <a:rPr lang="fr-CH" sz="1800" b="1" i="1" dirty="0">
                <a:solidFill>
                  <a:srgbClr val="44546A"/>
                </a:solidFill>
                <a:latin typeface="Arial" panose="020B0604020202020204" pitchFamily="34" charset="0"/>
                <a:cs typeface="Arial" panose="020B0604020202020204" pitchFamily="34" charset="0"/>
              </a:rPr>
              <a:t>la régénération naturelle par des essences en station doivent être assurés</a:t>
            </a:r>
            <a:r>
              <a:rPr lang="de-CH" sz="1800" i="1" dirty="0">
                <a:solidFill>
                  <a:srgbClr val="44546A"/>
                </a:solidFill>
                <a:latin typeface="Arial" panose="020B0604020202020204" pitchFamily="34" charset="0"/>
                <a:cs typeface="Arial" panose="020B0604020202020204" pitchFamily="34" charset="0"/>
              </a:rPr>
              <a:t>.</a:t>
            </a:r>
          </a:p>
          <a:p>
            <a:pPr>
              <a:buClr>
                <a:srgbClr val="70AD47">
                  <a:lumMod val="75000"/>
                </a:srgbClr>
              </a:buClr>
              <a:defRPr/>
            </a:pPr>
            <a:endParaRPr lang="de-CH" sz="1800" i="1" dirty="0">
              <a:solidFill>
                <a:srgbClr val="44546A"/>
              </a:solidFill>
              <a:latin typeface="Arial" panose="020B0604020202020204" pitchFamily="34" charset="0"/>
              <a:cs typeface="Arial" panose="020B0604020202020204" pitchFamily="34" charset="0"/>
            </a:endParaRPr>
          </a:p>
          <a:p>
            <a:pPr>
              <a:buClr>
                <a:srgbClr val="70AD47">
                  <a:lumMod val="75000"/>
                </a:srgbClr>
              </a:buClr>
              <a:defRPr/>
            </a:pPr>
            <a:r>
              <a:rPr lang="de-CH" sz="2000" b="1" dirty="0">
                <a:solidFill>
                  <a:srgbClr val="44546A"/>
                </a:solidFill>
                <a:latin typeface="Arial" panose="020B0604020202020204" pitchFamily="34" charset="0"/>
                <a:cs typeface="Arial" panose="020B0604020202020204" pitchFamily="34" charset="0"/>
              </a:rPr>
              <a:t>Art. 27 al. 2 </a:t>
            </a:r>
            <a:r>
              <a:rPr lang="de-CH" sz="2000" b="1" dirty="0" err="1">
                <a:solidFill>
                  <a:srgbClr val="44546A"/>
                </a:solidFill>
                <a:latin typeface="Arial" panose="020B0604020202020204" pitchFamily="34" charset="0"/>
                <a:cs typeface="Arial" panose="020B0604020202020204" pitchFamily="34" charset="0"/>
              </a:rPr>
              <a:t>LFo</a:t>
            </a:r>
            <a:endParaRPr lang="de-CH" sz="2000" b="1" dirty="0">
              <a:solidFill>
                <a:srgbClr val="44546A"/>
              </a:solidFill>
              <a:latin typeface="Arial" panose="020B0604020202020204" pitchFamily="34" charset="0"/>
              <a:cs typeface="Arial" panose="020B0604020202020204" pitchFamily="34" charset="0"/>
            </a:endParaRPr>
          </a:p>
          <a:p>
            <a:pPr>
              <a:buClr>
                <a:srgbClr val="70AD47">
                  <a:lumMod val="75000"/>
                </a:srgbClr>
              </a:buClr>
              <a:defRPr/>
            </a:pPr>
            <a:endParaRPr lang="de-CH" sz="1800" i="1" dirty="0">
              <a:solidFill>
                <a:srgbClr val="44546A"/>
              </a:solidFill>
              <a:latin typeface="Arial" panose="020B0604020202020204" pitchFamily="34" charset="0"/>
              <a:cs typeface="Arial" panose="020B0604020202020204" pitchFamily="34" charset="0"/>
            </a:endParaRPr>
          </a:p>
          <a:p>
            <a:pPr>
              <a:buClr>
                <a:srgbClr val="70AD47">
                  <a:lumMod val="75000"/>
                </a:srgbClr>
              </a:buClr>
              <a:defRPr/>
            </a:pPr>
            <a:r>
              <a:rPr lang="fr-CH" sz="1800" i="1" dirty="0">
                <a:solidFill>
                  <a:srgbClr val="44546A"/>
                </a:solidFill>
                <a:latin typeface="Arial" panose="020B0604020202020204" pitchFamily="34" charset="0"/>
                <a:cs typeface="Arial" panose="020B0604020202020204" pitchFamily="34" charset="0"/>
              </a:rPr>
              <a:t>Ils (les </a:t>
            </a:r>
            <a:r>
              <a:rPr lang="fr-CH" sz="1800" b="1" i="1" dirty="0">
                <a:solidFill>
                  <a:srgbClr val="44546A"/>
                </a:solidFill>
                <a:latin typeface="Arial" panose="020B0604020202020204" pitchFamily="34" charset="0"/>
                <a:cs typeface="Arial" panose="020B0604020202020204" pitchFamily="34" charset="0"/>
              </a:rPr>
              <a:t>cantons) édictent des prescriptions visant à prévenir une prolifération nuisible du gibier</a:t>
            </a:r>
            <a:r>
              <a:rPr lang="fr-CH" sz="1800" i="1" dirty="0">
                <a:solidFill>
                  <a:srgbClr val="44546A"/>
                </a:solidFill>
                <a:latin typeface="Arial" panose="020B0604020202020204" pitchFamily="34" charset="0"/>
                <a:cs typeface="Arial" panose="020B0604020202020204" pitchFamily="34" charset="0"/>
              </a:rPr>
              <a:t>; ces prescriptions doivent permettre de garantir la conservation des forêts, en particulier </a:t>
            </a:r>
            <a:r>
              <a:rPr lang="fr-CH" sz="1800" b="1" i="1" dirty="0">
                <a:solidFill>
                  <a:srgbClr val="44546A"/>
                </a:solidFill>
                <a:latin typeface="Arial" panose="020B0604020202020204" pitchFamily="34" charset="0"/>
                <a:cs typeface="Arial" panose="020B0604020202020204" pitchFamily="34" charset="0"/>
              </a:rPr>
              <a:t>leur régénération naturelle par des essences adaptées à la station, sans qu’il soit nécessaire de prendre des mesures pour protéger les arbres</a:t>
            </a:r>
            <a:r>
              <a:rPr lang="de-CH" sz="1800" i="1" dirty="0">
                <a:solidFill>
                  <a:srgbClr val="44546A"/>
                </a:solidFill>
                <a:latin typeface="Arial" panose="020B0604020202020204" pitchFamily="34" charset="0"/>
                <a:cs typeface="Arial" panose="020B0604020202020204" pitchFamily="34" charset="0"/>
              </a:rPr>
              <a:t>.</a:t>
            </a:r>
          </a:p>
          <a:p>
            <a:pPr>
              <a:buClr>
                <a:srgbClr val="70AD47">
                  <a:lumMod val="75000"/>
                </a:srgbClr>
              </a:buClr>
              <a:defRPr/>
            </a:pPr>
            <a:endParaRPr lang="de-CH" sz="1800" i="1" dirty="0">
              <a:solidFill>
                <a:srgbClr val="44546A"/>
              </a:solidFill>
              <a:latin typeface="Arial" panose="020B0604020202020204" pitchFamily="34" charset="0"/>
              <a:cs typeface="Arial" panose="020B0604020202020204" pitchFamily="34" charset="0"/>
            </a:endParaRPr>
          </a:p>
          <a:p>
            <a:pPr>
              <a:buClr>
                <a:srgbClr val="70AD47">
                  <a:lumMod val="75000"/>
                </a:srgbClr>
              </a:buClr>
              <a:defRPr/>
            </a:pPr>
            <a:r>
              <a:rPr lang="fr-CH" sz="1800" i="1" dirty="0">
                <a:solidFill>
                  <a:srgbClr val="44546A"/>
                </a:solidFill>
                <a:latin typeface="Arial" panose="020B0604020202020204" pitchFamily="34" charset="0"/>
                <a:cs typeface="Arial" panose="020B0604020202020204" pitchFamily="34" charset="0"/>
              </a:rPr>
              <a:t>Lorsque cela n’est pas possible, les cantons prennent des mesures pour éviter les dommages causés par le gibier</a:t>
            </a:r>
            <a:r>
              <a:rPr lang="de-CH" sz="1800" i="1" dirty="0">
                <a:solidFill>
                  <a:srgbClr val="44546A"/>
                </a:solidFill>
                <a:latin typeface="Arial" panose="020B0604020202020204" pitchFamily="34" charset="0"/>
                <a:cs typeface="Arial" panose="020B0604020202020204" pitchFamily="34" charset="0"/>
              </a:rPr>
              <a:t>.</a:t>
            </a:r>
          </a:p>
          <a:p>
            <a:pPr>
              <a:buClr>
                <a:srgbClr val="70AD47">
                  <a:lumMod val="75000"/>
                </a:srgbClr>
              </a:buClr>
              <a:defRPr/>
            </a:pPr>
            <a:endParaRPr lang="de-CH" sz="1800" i="1" dirty="0">
              <a:solidFill>
                <a:srgbClr val="44546A"/>
              </a:solidFill>
              <a:latin typeface="Arial" panose="020B0604020202020204" pitchFamily="34" charset="0"/>
              <a:cs typeface="Arial" panose="020B0604020202020204" pitchFamily="34" charset="0"/>
            </a:endParaRPr>
          </a:p>
          <a:p>
            <a:pPr>
              <a:buClr>
                <a:srgbClr val="70AD47">
                  <a:lumMod val="75000"/>
                </a:srgbClr>
              </a:buClr>
              <a:defRPr/>
            </a:pPr>
            <a:endParaRPr lang="de-CH" sz="1800" i="1" dirty="0">
              <a:solidFill>
                <a:srgbClr val="44546A"/>
              </a:solidFill>
              <a:latin typeface="Arial" panose="020B0604020202020204" pitchFamily="34" charset="0"/>
              <a:cs typeface="Arial" panose="020B0604020202020204" pitchFamily="34" charset="0"/>
            </a:endParaRPr>
          </a:p>
          <a:p>
            <a:pPr>
              <a:buClr>
                <a:srgbClr val="70AD47">
                  <a:lumMod val="75000"/>
                </a:srgbClr>
              </a:buClr>
              <a:defRPr/>
            </a:pPr>
            <a:r>
              <a:rPr lang="de-CH" sz="2400" dirty="0">
                <a:solidFill>
                  <a:srgbClr val="FF0000"/>
                </a:solidFill>
                <a:latin typeface="Arial" panose="020B0604020202020204" pitchFamily="34" charset="0"/>
                <a:cs typeface="Arial" panose="020B0604020202020204" pitchFamily="34" charset="0"/>
              </a:rPr>
              <a:t>&gt;&gt; </a:t>
            </a:r>
            <a:r>
              <a:rPr lang="de-CH" sz="2400" dirty="0" err="1">
                <a:solidFill>
                  <a:srgbClr val="FF0000"/>
                </a:solidFill>
                <a:latin typeface="Arial" panose="020B0604020202020204" pitchFamily="34" charset="0"/>
                <a:cs typeface="Arial" panose="020B0604020202020204" pitchFamily="34" charset="0"/>
              </a:rPr>
              <a:t>Un</a:t>
            </a:r>
            <a:r>
              <a:rPr lang="de-CH" sz="2400" dirty="0">
                <a:solidFill>
                  <a:srgbClr val="FF0000"/>
                </a:solidFill>
                <a:latin typeface="Arial" panose="020B0604020202020204" pitchFamily="34" charset="0"/>
                <a:cs typeface="Arial" panose="020B0604020202020204" pitchFamily="34" charset="0"/>
              </a:rPr>
              <a:t> </a:t>
            </a:r>
            <a:r>
              <a:rPr lang="de-CH" sz="2400" dirty="0" err="1">
                <a:solidFill>
                  <a:srgbClr val="FF0000"/>
                </a:solidFill>
                <a:latin typeface="Arial" panose="020B0604020202020204" pitchFamily="34" charset="0"/>
                <a:cs typeface="Arial" panose="020B0604020202020204" pitchFamily="34" charset="0"/>
              </a:rPr>
              <a:t>mandat</a:t>
            </a:r>
            <a:r>
              <a:rPr lang="de-CH" sz="2400" dirty="0">
                <a:solidFill>
                  <a:srgbClr val="FF0000"/>
                </a:solidFill>
                <a:latin typeface="Arial" panose="020B0604020202020204" pitchFamily="34" charset="0"/>
                <a:cs typeface="Arial" panose="020B0604020202020204" pitchFamily="34" charset="0"/>
              </a:rPr>
              <a:t> </a:t>
            </a:r>
            <a:r>
              <a:rPr lang="de-CH" sz="2400" dirty="0" err="1">
                <a:solidFill>
                  <a:srgbClr val="FF0000"/>
                </a:solidFill>
                <a:latin typeface="Arial" panose="020B0604020202020204" pitchFamily="34" charset="0"/>
                <a:cs typeface="Arial" panose="020B0604020202020204" pitchFamily="34" charset="0"/>
              </a:rPr>
              <a:t>légal</a:t>
            </a:r>
            <a:r>
              <a:rPr lang="de-CH" sz="2400" dirty="0">
                <a:solidFill>
                  <a:srgbClr val="FF0000"/>
                </a:solidFill>
                <a:latin typeface="Arial" panose="020B0604020202020204" pitchFamily="34" charset="0"/>
                <a:cs typeface="Arial" panose="020B0604020202020204" pitchFamily="34" charset="0"/>
              </a:rPr>
              <a:t> </a:t>
            </a:r>
            <a:r>
              <a:rPr lang="de-CH" sz="2400" dirty="0" err="1">
                <a:solidFill>
                  <a:srgbClr val="FF0000"/>
                </a:solidFill>
                <a:latin typeface="Arial" panose="020B0604020202020204" pitchFamily="34" charset="0"/>
                <a:cs typeface="Arial" panose="020B0604020202020204" pitchFamily="34" charset="0"/>
              </a:rPr>
              <a:t>clair</a:t>
            </a:r>
            <a:r>
              <a:rPr lang="de-CH" sz="2400" dirty="0">
                <a:solidFill>
                  <a:srgbClr val="FF0000"/>
                </a:solidFill>
                <a:latin typeface="Arial" panose="020B0604020202020204" pitchFamily="34" charset="0"/>
                <a:cs typeface="Arial" panose="020B0604020202020204" pitchFamily="34" charset="0"/>
              </a:rPr>
              <a:t>!</a:t>
            </a:r>
          </a:p>
          <a:p>
            <a:pPr marL="457200" indent="-457200">
              <a:buClr>
                <a:srgbClr val="70AD47">
                  <a:lumMod val="75000"/>
                </a:srgbClr>
              </a:buClr>
              <a:buFont typeface="Arial" panose="020B0604020202020204" pitchFamily="34" charset="0"/>
              <a:buChar char="•"/>
              <a:defRPr/>
            </a:pPr>
            <a:endParaRPr lang="de-CH" sz="20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endParaRPr lang="de-CH" sz="1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endParaRPr lang="de-CH" sz="1800" dirty="0">
              <a:solidFill>
                <a:srgbClr val="44546A"/>
              </a:solidFill>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D9742B12-B8F1-B349-33B6-C803ED9FA508}"/>
              </a:ext>
            </a:extLst>
          </p:cNvPr>
          <p:cNvSpPr>
            <a:spLocks noGrp="1"/>
          </p:cNvSpPr>
          <p:nvPr>
            <p:ph type="ftr" sz="quarter" idx="11"/>
          </p:nvPr>
        </p:nvSpPr>
        <p:spPr/>
        <p:txBody>
          <a:bodyPr/>
          <a:lstStyle/>
          <a:p>
            <a:pPr>
              <a:defRPr/>
            </a:pPr>
            <a:r>
              <a:rPr lang="de-CH">
                <a:solidFill>
                  <a:prstClr val="black">
                    <a:tint val="75000"/>
                  </a:prstClr>
                </a:solidFill>
              </a:rPr>
              <a:t>KWL-CFP</a:t>
            </a:r>
          </a:p>
        </p:txBody>
      </p:sp>
      <p:sp>
        <p:nvSpPr>
          <p:cNvPr id="4" name="Foliennummernplatzhalter 3">
            <a:extLst>
              <a:ext uri="{FF2B5EF4-FFF2-40B4-BE49-F238E27FC236}">
                <a16:creationId xmlns:a16="http://schemas.microsoft.com/office/drawing/2014/main" id="{242904AA-C219-D5D9-F066-FD3AE3C5F4C8}"/>
              </a:ext>
            </a:extLst>
          </p:cNvPr>
          <p:cNvSpPr>
            <a:spLocks noGrp="1"/>
          </p:cNvSpPr>
          <p:nvPr>
            <p:ph type="sldNum" sz="quarter" idx="12"/>
          </p:nvPr>
        </p:nvSpPr>
        <p:spPr/>
        <p:txBody>
          <a:bodyPr/>
          <a:lstStyle/>
          <a:p>
            <a:pPr>
              <a:defRPr/>
            </a:pPr>
            <a:br>
              <a:rPr lang="de-CH">
                <a:solidFill>
                  <a:prstClr val="black">
                    <a:tint val="75000"/>
                  </a:prstClr>
                </a:solidFill>
              </a:rPr>
            </a:br>
            <a:r>
              <a:rPr lang="de-CH">
                <a:solidFill>
                  <a:prstClr val="black">
                    <a:tint val="75000"/>
                  </a:prstClr>
                </a:solidFill>
              </a:rPr>
              <a:t> Folien-Nr. </a:t>
            </a:r>
            <a:fld id="{000BBE32-B9CA-405A-9A66-E21A95B8C02B}" type="slidenum">
              <a:rPr lang="de-CH">
                <a:solidFill>
                  <a:prstClr val="black">
                    <a:tint val="75000"/>
                  </a:prstClr>
                </a:solidFill>
              </a:rPr>
              <a:pPr>
                <a:defRPr/>
              </a:pPr>
              <a:t>13</a:t>
            </a:fld>
            <a:endParaRPr lang="de-CH">
              <a:solidFill>
                <a:prstClr val="black">
                  <a:tint val="75000"/>
                </a:prstClr>
              </a:solidFill>
            </a:endParaRPr>
          </a:p>
          <a:p>
            <a:pPr>
              <a:defRPr/>
            </a:pPr>
            <a:endParaRPr lang="de-CH">
              <a:solidFill>
                <a:prstClr val="black">
                  <a:tint val="75000"/>
                </a:prstClr>
              </a:solidFill>
            </a:endParaRPr>
          </a:p>
        </p:txBody>
      </p:sp>
    </p:spTree>
    <p:extLst>
      <p:ext uri="{BB962C8B-B14F-4D97-AF65-F5344CB8AC3E}">
        <p14:creationId xmlns:p14="http://schemas.microsoft.com/office/powerpoint/2010/main" val="266430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B3F5-0908-A1B2-394F-080ED18394EE}"/>
            </a:ext>
          </a:extLst>
        </p:cNvPr>
        <p:cNvGrpSpPr/>
        <p:nvPr/>
      </p:nvGrpSpPr>
      <p:grpSpPr>
        <a:xfrm>
          <a:off x="0" y="0"/>
          <a:ext cx="0" cy="0"/>
          <a:chOff x="0" y="0"/>
          <a:chExt cx="0" cy="0"/>
        </a:xfrm>
      </p:grpSpPr>
      <p:pic>
        <p:nvPicPr>
          <p:cNvPr id="1028" name="Picture 4" descr="Schutzwald in Gefahr – wegen Klimawandel und zu viel Wild | Beobachter">
            <a:extLst>
              <a:ext uri="{FF2B5EF4-FFF2-40B4-BE49-F238E27FC236}">
                <a16:creationId xmlns:a16="http://schemas.microsoft.com/office/drawing/2014/main" id="{605BED13-CB2C-BFE5-91E1-D966EE3F6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91009"/>
            <a:ext cx="9144000" cy="6091237"/>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a:extLst>
              <a:ext uri="{FF2B5EF4-FFF2-40B4-BE49-F238E27FC236}">
                <a16:creationId xmlns:a16="http://schemas.microsoft.com/office/drawing/2014/main" id="{9B96E3AC-7723-7526-E1E3-C8F214887EF4}"/>
              </a:ext>
            </a:extLst>
          </p:cNvPr>
          <p:cNvSpPr>
            <a:spLocks noGrp="1"/>
          </p:cNvSpPr>
          <p:nvPr>
            <p:ph type="sldNum" sz="quarter" idx="12"/>
          </p:nvPr>
        </p:nvSpPr>
        <p:spPr/>
        <p:txBody>
          <a:bodyPr/>
          <a:lstStyle/>
          <a:p>
            <a:pPr>
              <a:defRPr/>
            </a:pPr>
            <a:br>
              <a:rPr lang="de-CH">
                <a:solidFill>
                  <a:prstClr val="black">
                    <a:tint val="75000"/>
                  </a:prstClr>
                </a:solidFill>
              </a:rPr>
            </a:br>
            <a:r>
              <a:rPr lang="de-CH">
                <a:solidFill>
                  <a:prstClr val="black">
                    <a:tint val="75000"/>
                  </a:prstClr>
                </a:solidFill>
              </a:rPr>
              <a:t> Folien-Nr. </a:t>
            </a:r>
            <a:fld id="{B5573F4B-703B-40B7-B6EB-FE2E4855313D}" type="slidenum">
              <a:rPr lang="de-CH">
                <a:solidFill>
                  <a:prstClr val="black">
                    <a:tint val="75000"/>
                  </a:prstClr>
                </a:solidFill>
              </a:rPr>
              <a:pPr>
                <a:defRPr/>
              </a:pPr>
              <a:t>14</a:t>
            </a:fld>
            <a:endParaRPr lang="de-CH">
              <a:solidFill>
                <a:prstClr val="black">
                  <a:tint val="75000"/>
                </a:prstClr>
              </a:solidFill>
            </a:endParaRPr>
          </a:p>
          <a:p>
            <a:pPr>
              <a:defRPr/>
            </a:pPr>
            <a:endParaRPr lang="de-CH">
              <a:solidFill>
                <a:prstClr val="black">
                  <a:tint val="75000"/>
                </a:prstClr>
              </a:solidFill>
            </a:endParaRPr>
          </a:p>
        </p:txBody>
      </p:sp>
      <p:pic>
        <p:nvPicPr>
          <p:cNvPr id="10" name="Grafik 9">
            <a:extLst>
              <a:ext uri="{FF2B5EF4-FFF2-40B4-BE49-F238E27FC236}">
                <a16:creationId xmlns:a16="http://schemas.microsoft.com/office/drawing/2014/main" id="{0FA04282-9AA2-2AB7-F25F-EF63AC4146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2" y="3"/>
            <a:ext cx="1835697" cy="805417"/>
          </a:xfrm>
          <a:prstGeom prst="rect">
            <a:avLst/>
          </a:prstGeom>
          <a:solidFill>
            <a:schemeClr val="bg1"/>
          </a:solidFill>
        </p:spPr>
      </p:pic>
      <p:sp>
        <p:nvSpPr>
          <p:cNvPr id="12" name="Textfeld 11">
            <a:extLst>
              <a:ext uri="{FF2B5EF4-FFF2-40B4-BE49-F238E27FC236}">
                <a16:creationId xmlns:a16="http://schemas.microsoft.com/office/drawing/2014/main" id="{A45C226C-6B54-D902-D39D-FA483C9AC278}"/>
              </a:ext>
            </a:extLst>
          </p:cNvPr>
          <p:cNvSpPr txBox="1"/>
          <p:nvPr/>
        </p:nvSpPr>
        <p:spPr>
          <a:xfrm>
            <a:off x="1503858" y="1988843"/>
            <a:ext cx="1927846" cy="461665"/>
          </a:xfrm>
          <a:prstGeom prst="rect">
            <a:avLst/>
          </a:prstGeom>
          <a:solidFill>
            <a:schemeClr val="accent6">
              <a:lumMod val="60000"/>
              <a:lumOff val="40000"/>
              <a:alpha val="66000"/>
            </a:schemeClr>
          </a:solidFill>
        </p:spPr>
        <p:txBody>
          <a:bodyPr wrap="square" rtlCol="0">
            <a:spAutoFit/>
          </a:bodyPr>
          <a:lstStyle/>
          <a:p>
            <a:pPr>
              <a:defRPr/>
            </a:pPr>
            <a:r>
              <a:rPr lang="de-CH" sz="2400" b="1" dirty="0" err="1">
                <a:solidFill>
                  <a:prstClr val="black"/>
                </a:solidFill>
                <a:latin typeface="Arial" panose="020B0604020202020204" pitchFamily="34" charset="0"/>
                <a:cs typeface="Arial" panose="020B0604020202020204" pitchFamily="34" charset="0"/>
              </a:rPr>
              <a:t>Conclusion</a:t>
            </a:r>
            <a:endParaRPr lang="de-CH" sz="1800" dirty="0">
              <a:solidFill>
                <a:prstClr val="black"/>
              </a:solidFill>
              <a:latin typeface="Arial" panose="020B0604020202020204" pitchFamily="34" charset="0"/>
              <a:cs typeface="Arial" panose="020B0604020202020204" pitchFamily="34" charset="0"/>
            </a:endParaRPr>
          </a:p>
        </p:txBody>
      </p:sp>
      <p:sp>
        <p:nvSpPr>
          <p:cNvPr id="2" name="Fußzeilenplatzhalter 1">
            <a:extLst>
              <a:ext uri="{FF2B5EF4-FFF2-40B4-BE49-F238E27FC236}">
                <a16:creationId xmlns:a16="http://schemas.microsoft.com/office/drawing/2014/main" id="{B94D34E7-AC77-5956-D74D-A60FD88B16A0}"/>
              </a:ext>
            </a:extLst>
          </p:cNvPr>
          <p:cNvSpPr>
            <a:spLocks noGrp="1"/>
          </p:cNvSpPr>
          <p:nvPr>
            <p:ph type="ftr" sz="quarter" idx="11"/>
          </p:nvPr>
        </p:nvSpPr>
        <p:spPr/>
        <p:txBody>
          <a:bodyPr/>
          <a:lstStyle/>
          <a:p>
            <a:pPr>
              <a:defRPr/>
            </a:pPr>
            <a:r>
              <a:rPr lang="de-CH">
                <a:solidFill>
                  <a:prstClr val="black">
                    <a:tint val="75000"/>
                  </a:prstClr>
                </a:solidFill>
              </a:rPr>
              <a:t>KWL-CFP</a:t>
            </a:r>
          </a:p>
        </p:txBody>
      </p:sp>
    </p:spTree>
    <p:extLst>
      <p:ext uri="{BB962C8B-B14F-4D97-AF65-F5344CB8AC3E}">
        <p14:creationId xmlns:p14="http://schemas.microsoft.com/office/powerpoint/2010/main" val="2942533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35389-FAC3-D1DF-E933-3EE7710612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FA664B-E8E7-D86A-3D27-FC61C4C38A47}"/>
              </a:ext>
            </a:extLst>
          </p:cNvPr>
          <p:cNvSpPr>
            <a:spLocks noGrp="1"/>
          </p:cNvSpPr>
          <p:nvPr>
            <p:ph type="title"/>
          </p:nvPr>
        </p:nvSpPr>
        <p:spPr>
          <a:xfrm>
            <a:off x="2359811" y="5088"/>
            <a:ext cx="7920880" cy="365125"/>
          </a:xfrm>
        </p:spPr>
        <p:txBody>
          <a:bodyPr/>
          <a:lstStyle/>
          <a:p>
            <a:r>
              <a:rPr lang="de-CH" sz="2800" b="1" dirty="0" err="1">
                <a:solidFill>
                  <a:prstClr val="black"/>
                </a:solidFill>
                <a:latin typeface="Arial" panose="020B0604020202020204" pitchFamily="34" charset="0"/>
                <a:cs typeface="Arial" panose="020B0604020202020204" pitchFamily="34" charset="0"/>
              </a:rPr>
              <a:t>Conclusion</a:t>
            </a:r>
            <a:endParaRPr lang="de-CH" sz="2800" b="1" dirty="0">
              <a:solidFill>
                <a:prstClr val="black"/>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F9D674AC-CC06-3EAA-A553-1C2EA20AD91B}"/>
              </a:ext>
            </a:extLst>
          </p:cNvPr>
          <p:cNvSpPr txBox="1"/>
          <p:nvPr/>
        </p:nvSpPr>
        <p:spPr>
          <a:xfrm>
            <a:off x="2279258" y="889846"/>
            <a:ext cx="8281238" cy="5509200"/>
          </a:xfrm>
          <a:prstGeom prst="rect">
            <a:avLst/>
          </a:prstGeom>
          <a:noFill/>
        </p:spPr>
        <p:txBody>
          <a:bodyPr wrap="square" rtlCol="0">
            <a:spAutoFit/>
          </a:bodyPr>
          <a:lstStyle/>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Le mandat légal est clair depuis 30 ans</a:t>
            </a:r>
          </a:p>
          <a:p>
            <a:pPr marL="457200" indent="-457200">
              <a:buClr>
                <a:srgbClr val="70AD47">
                  <a:lumMod val="75000"/>
                </a:srgbClr>
              </a:buClr>
              <a:buFont typeface="Arial" panose="020B0604020202020204" pitchFamily="34" charset="0"/>
              <a:buChar char="•"/>
              <a:defRPr/>
            </a:pPr>
            <a:endParaRPr lang="de-CH" sz="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Il y a eu assez de concepts, de conférences et de prises de position</a:t>
            </a:r>
          </a:p>
          <a:p>
            <a:pPr marL="457200" indent="-457200">
              <a:buClr>
                <a:srgbClr val="70AD47">
                  <a:lumMod val="75000"/>
                </a:srgbClr>
              </a:buClr>
              <a:buFont typeface="Arial" panose="020B0604020202020204" pitchFamily="34" charset="0"/>
              <a:buChar char="•"/>
              <a:defRPr/>
            </a:pPr>
            <a:endParaRPr lang="de-CH" sz="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Avec le changement climatique, nous sommes confrontés à de très grands défis, en particulier dans le domaine des forêts de protection</a:t>
            </a:r>
          </a:p>
          <a:p>
            <a:pPr marL="457200" indent="-457200">
              <a:buClr>
                <a:srgbClr val="70AD47">
                  <a:lumMod val="75000"/>
                </a:srgbClr>
              </a:buClr>
              <a:buFont typeface="Arial" panose="020B0604020202020204" pitchFamily="34" charset="0"/>
              <a:buChar char="•"/>
              <a:defRPr/>
            </a:pPr>
            <a:endParaRPr lang="de-CH" sz="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Le Conseil fédéral et le Parlement l’ont reconnu et ont agi</a:t>
            </a:r>
          </a:p>
          <a:p>
            <a:pPr marL="457200" indent="-457200">
              <a:buClr>
                <a:srgbClr val="70AD47">
                  <a:lumMod val="75000"/>
                </a:srgbClr>
              </a:buClr>
              <a:buFont typeface="Arial" panose="020B0604020202020204" pitchFamily="34" charset="0"/>
              <a:buChar char="•"/>
              <a:defRPr/>
            </a:pPr>
            <a:endParaRPr lang="de-CH" sz="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Pouvons-nous nous permettre cette attitude hésitante?</a:t>
            </a:r>
          </a:p>
          <a:p>
            <a:pPr marL="457200" indent="-457200">
              <a:buClr>
                <a:srgbClr val="70AD47">
                  <a:lumMod val="75000"/>
                </a:srgbClr>
              </a:buClr>
              <a:buFont typeface="Arial" panose="020B0604020202020204" pitchFamily="34" charset="0"/>
              <a:buChar char="•"/>
              <a:defRPr/>
            </a:pPr>
            <a:endParaRPr lang="de-CH" sz="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S’agit-il simplement d’un manque de volonté politique de la part des cantons pour la mettre en œuvre?</a:t>
            </a:r>
          </a:p>
          <a:p>
            <a:pPr marL="457200" indent="-457200">
              <a:buClr>
                <a:srgbClr val="70AD47">
                  <a:lumMod val="75000"/>
                </a:srgbClr>
              </a:buClr>
              <a:buFont typeface="Arial" panose="020B0604020202020204" pitchFamily="34" charset="0"/>
              <a:buChar char="•"/>
              <a:defRPr/>
            </a:pPr>
            <a:endParaRPr lang="de-CH" sz="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Comment les autorités fédérales exercent-elles leur contrôle général de la législation sur la chasse et la forêt?</a:t>
            </a:r>
          </a:p>
          <a:p>
            <a:pPr marL="457200" indent="-457200">
              <a:buClr>
                <a:srgbClr val="70AD47">
                  <a:lumMod val="75000"/>
                </a:srgbClr>
              </a:buClr>
              <a:buFont typeface="Arial" panose="020B0604020202020204" pitchFamily="34" charset="0"/>
              <a:buChar char="•"/>
              <a:defRPr/>
            </a:pPr>
            <a:endParaRPr lang="de-CH" sz="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000" dirty="0">
                <a:solidFill>
                  <a:srgbClr val="44546A"/>
                </a:solidFill>
                <a:latin typeface="Arial" panose="020B0604020202020204" pitchFamily="34" charset="0"/>
                <a:cs typeface="Arial" panose="020B0604020202020204" pitchFamily="34" charset="0"/>
              </a:rPr>
              <a:t>Des mesures contraignantes sont-elles nécessaires pour faire respecter la mise en balance des intérêts?</a:t>
            </a:r>
            <a:endParaRPr lang="de-CH" sz="20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endParaRPr lang="de-CH" sz="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de-CH" sz="2000" dirty="0" err="1">
                <a:solidFill>
                  <a:srgbClr val="44546A"/>
                </a:solidFill>
                <a:latin typeface="Arial" panose="020B0604020202020204" pitchFamily="34" charset="0"/>
                <a:cs typeface="Arial" panose="020B0604020202020204" pitchFamily="34" charset="0"/>
              </a:rPr>
              <a:t>Faut-il</a:t>
            </a:r>
            <a:r>
              <a:rPr lang="de-CH" sz="2000" dirty="0">
                <a:solidFill>
                  <a:srgbClr val="44546A"/>
                </a:solidFill>
                <a:latin typeface="Arial" panose="020B0604020202020204" pitchFamily="34" charset="0"/>
                <a:cs typeface="Arial" panose="020B0604020202020204" pitchFamily="34" charset="0"/>
              </a:rPr>
              <a:t> </a:t>
            </a:r>
            <a:r>
              <a:rPr lang="de-CH" sz="2000" dirty="0" err="1">
                <a:solidFill>
                  <a:srgbClr val="44546A"/>
                </a:solidFill>
                <a:latin typeface="Arial" panose="020B0604020202020204" pitchFamily="34" charset="0"/>
                <a:cs typeface="Arial" panose="020B0604020202020204" pitchFamily="34" charset="0"/>
              </a:rPr>
              <a:t>faciliter</a:t>
            </a:r>
            <a:r>
              <a:rPr lang="de-CH" sz="2000" dirty="0">
                <a:solidFill>
                  <a:srgbClr val="44546A"/>
                </a:solidFill>
                <a:latin typeface="Arial" panose="020B0604020202020204" pitchFamily="34" charset="0"/>
                <a:cs typeface="Arial" panose="020B0604020202020204" pitchFamily="34" charset="0"/>
              </a:rPr>
              <a:t> </a:t>
            </a:r>
            <a:r>
              <a:rPr lang="de-CH" sz="2000" dirty="0" err="1">
                <a:solidFill>
                  <a:srgbClr val="44546A"/>
                </a:solidFill>
                <a:latin typeface="Arial" panose="020B0604020202020204" pitchFamily="34" charset="0"/>
                <a:cs typeface="Arial" panose="020B0604020202020204" pitchFamily="34" charset="0"/>
              </a:rPr>
              <a:t>l’exercice</a:t>
            </a:r>
            <a:r>
              <a:rPr lang="de-CH" sz="2000" dirty="0">
                <a:solidFill>
                  <a:srgbClr val="44546A"/>
                </a:solidFill>
                <a:latin typeface="Arial" panose="020B0604020202020204" pitchFamily="34" charset="0"/>
                <a:cs typeface="Arial" panose="020B0604020202020204" pitchFamily="34" charset="0"/>
              </a:rPr>
              <a:t> de la </a:t>
            </a:r>
            <a:r>
              <a:rPr lang="de-CH" sz="2000" dirty="0" err="1">
                <a:solidFill>
                  <a:srgbClr val="44546A"/>
                </a:solidFill>
                <a:latin typeface="Arial" panose="020B0604020202020204" pitchFamily="34" charset="0"/>
                <a:cs typeface="Arial" panose="020B0604020202020204" pitchFamily="34" charset="0"/>
              </a:rPr>
              <a:t>chasse</a:t>
            </a:r>
            <a:r>
              <a:rPr lang="de-CH" sz="2000" dirty="0">
                <a:solidFill>
                  <a:srgbClr val="44546A"/>
                </a:solidFill>
                <a:latin typeface="Arial" panose="020B0604020202020204" pitchFamily="34" charset="0"/>
                <a:cs typeface="Arial" panose="020B0604020202020204" pitchFamily="34" charset="0"/>
              </a:rPr>
              <a:t>?</a:t>
            </a:r>
          </a:p>
          <a:p>
            <a:pPr marL="457200" indent="-457200">
              <a:buClr>
                <a:srgbClr val="70AD47">
                  <a:lumMod val="75000"/>
                </a:srgbClr>
              </a:buClr>
              <a:buFont typeface="Arial" panose="020B0604020202020204" pitchFamily="34" charset="0"/>
              <a:buChar char="•"/>
              <a:defRPr/>
            </a:pPr>
            <a:endParaRPr lang="de-CH" sz="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de-CH" sz="2000" dirty="0">
                <a:solidFill>
                  <a:srgbClr val="44546A"/>
                </a:solidFill>
                <a:latin typeface="Arial" panose="020B0604020202020204" pitchFamily="34" charset="0"/>
                <a:cs typeface="Arial" panose="020B0604020202020204" pitchFamily="34" charset="0"/>
              </a:rPr>
              <a:t>Rapport </a:t>
            </a:r>
            <a:r>
              <a:rPr lang="de-CH" sz="2000" dirty="0" err="1">
                <a:solidFill>
                  <a:srgbClr val="44546A"/>
                </a:solidFill>
                <a:latin typeface="Arial" panose="020B0604020202020204" pitchFamily="34" charset="0"/>
                <a:cs typeface="Arial" panose="020B0604020202020204" pitchFamily="34" charset="0"/>
              </a:rPr>
              <a:t>sur</a:t>
            </a:r>
            <a:r>
              <a:rPr lang="de-CH" sz="2000" dirty="0">
                <a:solidFill>
                  <a:srgbClr val="44546A"/>
                </a:solidFill>
                <a:latin typeface="Arial" panose="020B0604020202020204" pitchFamily="34" charset="0"/>
                <a:cs typeface="Arial" panose="020B0604020202020204" pitchFamily="34" charset="0"/>
              </a:rPr>
              <a:t> le p</a:t>
            </a:r>
            <a:r>
              <a:rPr lang="de-CH" sz="2000" dirty="0" err="1">
                <a:solidFill>
                  <a:srgbClr val="44546A"/>
                </a:solidFill>
                <a:latin typeface="Arial" panose="020B0604020202020204" pitchFamily="34" charset="0"/>
                <a:cs typeface="Arial" panose="020B0604020202020204" pitchFamily="34" charset="0"/>
              </a:rPr>
              <a:t>ostulat</a:t>
            </a:r>
            <a:r>
              <a:rPr lang="de-CH" sz="2000" dirty="0">
                <a:solidFill>
                  <a:srgbClr val="44546A"/>
                </a:solidFill>
                <a:latin typeface="Arial" panose="020B0604020202020204" pitchFamily="34" charset="0"/>
                <a:cs typeface="Arial" panose="020B0604020202020204" pitchFamily="34" charset="0"/>
              </a:rPr>
              <a:t> Reichmuth: </a:t>
            </a:r>
            <a:r>
              <a:rPr lang="de-CH" sz="2000" dirty="0" err="1">
                <a:solidFill>
                  <a:srgbClr val="44546A"/>
                </a:solidFill>
                <a:latin typeface="Arial" panose="020B0604020202020204" pitchFamily="34" charset="0"/>
                <a:cs typeface="Arial" panose="020B0604020202020204" pitchFamily="34" charset="0"/>
              </a:rPr>
              <a:t>une</a:t>
            </a:r>
            <a:r>
              <a:rPr lang="de-CH" sz="2000" dirty="0">
                <a:solidFill>
                  <a:srgbClr val="44546A"/>
                </a:solidFill>
                <a:latin typeface="Arial" panose="020B0604020202020204" pitchFamily="34" charset="0"/>
                <a:cs typeface="Arial" panose="020B0604020202020204" pitchFamily="34" charset="0"/>
              </a:rPr>
              <a:t> </a:t>
            </a:r>
            <a:r>
              <a:rPr lang="de-CH" sz="2000" dirty="0" err="1">
                <a:solidFill>
                  <a:srgbClr val="44546A"/>
                </a:solidFill>
                <a:latin typeface="Arial" panose="020B0604020202020204" pitchFamily="34" charset="0"/>
                <a:cs typeface="Arial" panose="020B0604020202020204" pitchFamily="34" charset="0"/>
              </a:rPr>
              <a:t>opportunité</a:t>
            </a:r>
            <a:r>
              <a:rPr lang="de-CH" sz="2000" dirty="0">
                <a:solidFill>
                  <a:srgbClr val="44546A"/>
                </a:solidFill>
                <a:latin typeface="Arial" panose="020B0604020202020204" pitchFamily="34" charset="0"/>
                <a:cs typeface="Arial" panose="020B0604020202020204" pitchFamily="34" charset="0"/>
              </a:rPr>
              <a:t> à </a:t>
            </a:r>
            <a:r>
              <a:rPr lang="de-CH" sz="2000" dirty="0" err="1">
                <a:solidFill>
                  <a:srgbClr val="44546A"/>
                </a:solidFill>
                <a:latin typeface="Arial" panose="020B0604020202020204" pitchFamily="34" charset="0"/>
                <a:cs typeface="Arial" panose="020B0604020202020204" pitchFamily="34" charset="0"/>
              </a:rPr>
              <a:t>saisir</a:t>
            </a:r>
            <a:r>
              <a:rPr lang="de-CH" sz="2000" dirty="0">
                <a:solidFill>
                  <a:srgbClr val="44546A"/>
                </a:solidFill>
                <a:latin typeface="Arial" panose="020B0604020202020204" pitchFamily="34" charset="0"/>
                <a:cs typeface="Arial" panose="020B0604020202020204" pitchFamily="34" charset="0"/>
              </a:rPr>
              <a:t>!</a:t>
            </a:r>
            <a:endParaRPr lang="de-CH" sz="1800"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31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351584" y="836715"/>
            <a:ext cx="8316416" cy="853977"/>
          </a:xfrm>
        </p:spPr>
        <p:txBody>
          <a:bodyPr/>
          <a:lstStyle/>
          <a:p>
            <a:r>
              <a:rPr lang="de-CH" sz="3600" dirty="0" err="1"/>
              <a:t>Voyons</a:t>
            </a:r>
            <a:r>
              <a:rPr lang="de-CH" sz="3600" dirty="0"/>
              <a:t> </a:t>
            </a:r>
            <a:r>
              <a:rPr lang="de-CH" sz="3600" dirty="0" err="1"/>
              <a:t>voir</a:t>
            </a:r>
            <a:r>
              <a:rPr lang="de-CH" sz="3600" dirty="0"/>
              <a:t> </a:t>
            </a:r>
            <a:r>
              <a:rPr lang="de-CH" sz="3600" dirty="0" err="1"/>
              <a:t>où</a:t>
            </a:r>
            <a:r>
              <a:rPr lang="de-CH" sz="3600" dirty="0"/>
              <a:t> le </a:t>
            </a:r>
            <a:r>
              <a:rPr lang="de-CH" sz="3600" dirty="0" err="1"/>
              <a:t>lièvre</a:t>
            </a:r>
            <a:r>
              <a:rPr lang="de-CH" sz="3600" dirty="0"/>
              <a:t> </a:t>
            </a:r>
            <a:r>
              <a:rPr lang="de-CH" sz="3600" dirty="0" err="1"/>
              <a:t>va</a:t>
            </a:r>
            <a:r>
              <a:rPr lang="de-CH" sz="3600" dirty="0"/>
              <a:t> se </a:t>
            </a:r>
            <a:r>
              <a:rPr lang="de-CH" sz="3600" dirty="0" err="1"/>
              <a:t>diriger</a:t>
            </a:r>
            <a:endParaRPr lang="de-CH" sz="3600" dirty="0"/>
          </a:p>
        </p:txBody>
      </p:sp>
      <p:sp>
        <p:nvSpPr>
          <p:cNvPr id="2" name="Fußzeilenplatzhalter 1"/>
          <p:cNvSpPr>
            <a:spLocks noGrp="1"/>
          </p:cNvSpPr>
          <p:nvPr>
            <p:ph type="ftr" sz="quarter" idx="11"/>
          </p:nvPr>
        </p:nvSpPr>
        <p:spPr/>
        <p:txBody>
          <a:bodyPr/>
          <a:lstStyle/>
          <a:p>
            <a:pPr>
              <a:defRPr/>
            </a:pPr>
            <a:r>
              <a:rPr lang="de-CH">
                <a:solidFill>
                  <a:prstClr val="black">
                    <a:tint val="75000"/>
                  </a:prstClr>
                </a:solidFill>
              </a:rPr>
              <a:t>KWL-CFP</a:t>
            </a:r>
          </a:p>
        </p:txBody>
      </p:sp>
      <p:sp>
        <p:nvSpPr>
          <p:cNvPr id="3" name="Foliennummernplatzhalter 2"/>
          <p:cNvSpPr>
            <a:spLocks noGrp="1"/>
          </p:cNvSpPr>
          <p:nvPr>
            <p:ph type="sldNum" sz="quarter" idx="12"/>
          </p:nvPr>
        </p:nvSpPr>
        <p:spPr/>
        <p:txBody>
          <a:bodyPr/>
          <a:lstStyle/>
          <a:p>
            <a:pPr>
              <a:defRPr/>
            </a:pPr>
            <a:br>
              <a:rPr lang="de-CH">
                <a:solidFill>
                  <a:prstClr val="black">
                    <a:tint val="75000"/>
                  </a:prstClr>
                </a:solidFill>
              </a:rPr>
            </a:br>
            <a:r>
              <a:rPr lang="de-CH">
                <a:solidFill>
                  <a:prstClr val="black">
                    <a:tint val="75000"/>
                  </a:prstClr>
                </a:solidFill>
              </a:rPr>
              <a:t> Folien-Nr. </a:t>
            </a:r>
            <a:fld id="{250E698F-4D05-4A63-AF60-55674F749233}" type="slidenum">
              <a:rPr lang="de-CH">
                <a:solidFill>
                  <a:prstClr val="black">
                    <a:tint val="75000"/>
                  </a:prstClr>
                </a:solidFill>
              </a:rPr>
              <a:pPr>
                <a:defRPr/>
              </a:pPr>
              <a:t>16</a:t>
            </a:fld>
            <a:endParaRPr lang="de-CH">
              <a:solidFill>
                <a:prstClr val="black">
                  <a:tint val="75000"/>
                </a:prstClr>
              </a:solidFill>
            </a:endParaRPr>
          </a:p>
          <a:p>
            <a:pPr>
              <a:defRPr/>
            </a:pPr>
            <a:endParaRPr lang="de-CH">
              <a:solidFill>
                <a:prstClr val="black">
                  <a:tint val="75000"/>
                </a:prstClr>
              </a:solidFill>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560" y="2058502"/>
            <a:ext cx="8532440" cy="4799498"/>
          </a:xfrm>
          <a:prstGeom prst="rect">
            <a:avLst/>
          </a:prstGeom>
        </p:spPr>
      </p:pic>
    </p:spTree>
    <p:extLst>
      <p:ext uri="{BB962C8B-B14F-4D97-AF65-F5344CB8AC3E}">
        <p14:creationId xmlns:p14="http://schemas.microsoft.com/office/powerpoint/2010/main" val="181586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br>
              <a:rPr lang="de-CH">
                <a:solidFill>
                  <a:prstClr val="black">
                    <a:tint val="75000"/>
                  </a:prstClr>
                </a:solidFill>
              </a:rPr>
            </a:br>
            <a:r>
              <a:rPr lang="de-CH">
                <a:solidFill>
                  <a:prstClr val="black">
                    <a:tint val="75000"/>
                  </a:prstClr>
                </a:solidFill>
              </a:rPr>
              <a:t> Folien-Nr. </a:t>
            </a:r>
            <a:fld id="{B5573F4B-703B-40B7-B6EB-FE2E4855313D}" type="slidenum">
              <a:rPr lang="de-CH">
                <a:solidFill>
                  <a:prstClr val="black">
                    <a:tint val="75000"/>
                  </a:prstClr>
                </a:solidFill>
              </a:rPr>
              <a:pPr>
                <a:defRPr/>
              </a:pPr>
              <a:t>2</a:t>
            </a:fld>
            <a:endParaRPr lang="de-CH">
              <a:solidFill>
                <a:prstClr val="black">
                  <a:tint val="75000"/>
                </a:prstClr>
              </a:solidFill>
            </a:endParaRPr>
          </a:p>
          <a:p>
            <a:pPr>
              <a:defRPr/>
            </a:pPr>
            <a:endParaRPr lang="de-CH">
              <a:solidFill>
                <a:prstClr val="black">
                  <a:tint val="75000"/>
                </a:prstClr>
              </a:solidFill>
            </a:endParaRPr>
          </a:p>
        </p:txBody>
      </p:sp>
      <p:sp>
        <p:nvSpPr>
          <p:cNvPr id="9" name="Textfeld 8"/>
          <p:cNvSpPr txBox="1"/>
          <p:nvPr/>
        </p:nvSpPr>
        <p:spPr>
          <a:xfrm>
            <a:off x="1631507" y="3040652"/>
            <a:ext cx="3983087" cy="1631216"/>
          </a:xfrm>
          <a:prstGeom prst="rect">
            <a:avLst/>
          </a:prstGeom>
          <a:noFill/>
        </p:spPr>
        <p:txBody>
          <a:bodyPr wrap="square" rtlCol="0">
            <a:spAutoFit/>
          </a:bodyPr>
          <a:lstStyle/>
          <a:p>
            <a:pPr marL="176213" indent="-176213">
              <a:buFont typeface="Arial" panose="020B0604020202020204" pitchFamily="34" charset="0"/>
              <a:buChar char="•"/>
              <a:defRPr/>
            </a:pPr>
            <a:r>
              <a:rPr lang="fr-CH" sz="2000" dirty="0">
                <a:solidFill>
                  <a:prstClr val="black"/>
                </a:solidFill>
                <a:latin typeface="Arial" panose="020B0604020202020204" pitchFamily="34" charset="0"/>
                <a:cs typeface="Arial" panose="020B0604020202020204" pitchFamily="34" charset="0"/>
              </a:rPr>
              <a:t>Point de situation</a:t>
            </a:r>
          </a:p>
          <a:p>
            <a:pPr marL="176213" indent="-176213">
              <a:buFont typeface="Arial" panose="020B0604020202020204" pitchFamily="34" charset="0"/>
              <a:buChar char="•"/>
              <a:defRPr/>
            </a:pPr>
            <a:r>
              <a:rPr lang="fr-CH" sz="2000" dirty="0">
                <a:solidFill>
                  <a:prstClr val="black"/>
                </a:solidFill>
                <a:latin typeface="Arial" panose="020B0604020202020204" pitchFamily="34" charset="0"/>
                <a:cs typeface="Arial" panose="020B0604020202020204" pitchFamily="34" charset="0"/>
              </a:rPr>
              <a:t>Forêt et changement climatique</a:t>
            </a:r>
          </a:p>
          <a:p>
            <a:pPr marL="176213" indent="-176213">
              <a:buFont typeface="Arial" panose="020B0604020202020204" pitchFamily="34" charset="0"/>
              <a:buChar char="•"/>
              <a:defRPr/>
            </a:pPr>
            <a:r>
              <a:rPr lang="fr-CH" sz="2000" dirty="0">
                <a:solidFill>
                  <a:prstClr val="black"/>
                </a:solidFill>
                <a:latin typeface="Arial" panose="020B0604020202020204" pitchFamily="34" charset="0"/>
                <a:cs typeface="Arial" panose="020B0604020202020204" pitchFamily="34" charset="0"/>
              </a:rPr>
              <a:t>Forêt et gibier</a:t>
            </a:r>
          </a:p>
          <a:p>
            <a:pPr marL="176213" indent="-176213">
              <a:buFont typeface="Arial" panose="020B0604020202020204" pitchFamily="34" charset="0"/>
              <a:buChar char="•"/>
              <a:defRPr/>
            </a:pPr>
            <a:r>
              <a:rPr lang="fr-CH" sz="2000" dirty="0">
                <a:solidFill>
                  <a:prstClr val="black"/>
                </a:solidFill>
                <a:latin typeface="Arial" panose="020B0604020202020204" pitchFamily="34" charset="0"/>
                <a:cs typeface="Arial" panose="020B0604020202020204" pitchFamily="34" charset="0"/>
              </a:rPr>
              <a:t>Postulat </a:t>
            </a:r>
            <a:r>
              <a:rPr lang="fr-CH" sz="2000" dirty="0" err="1">
                <a:solidFill>
                  <a:prstClr val="black"/>
                </a:solidFill>
                <a:latin typeface="Arial" panose="020B0604020202020204" pitchFamily="34" charset="0"/>
                <a:cs typeface="Arial" panose="020B0604020202020204" pitchFamily="34" charset="0"/>
              </a:rPr>
              <a:t>Reichmuth</a:t>
            </a:r>
            <a:endParaRPr lang="fr-CH" sz="2000" dirty="0">
              <a:solidFill>
                <a:prstClr val="black"/>
              </a:solidFill>
              <a:latin typeface="Arial" panose="020B0604020202020204" pitchFamily="34" charset="0"/>
              <a:cs typeface="Arial" panose="020B0604020202020204" pitchFamily="34" charset="0"/>
            </a:endParaRPr>
          </a:p>
          <a:p>
            <a:pPr marL="176213" indent="-176213">
              <a:buFont typeface="Arial" panose="020B0604020202020204" pitchFamily="34" charset="0"/>
              <a:buChar char="•"/>
              <a:defRPr/>
            </a:pPr>
            <a:r>
              <a:rPr lang="fr-CH" sz="2000" dirty="0">
                <a:solidFill>
                  <a:prstClr val="black"/>
                </a:solidFill>
                <a:latin typeface="Arial" panose="020B0604020202020204" pitchFamily="34" charset="0"/>
                <a:cs typeface="Arial" panose="020B0604020202020204" pitchFamily="34" charset="0"/>
              </a:rPr>
              <a:t>Conclusion</a:t>
            </a: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72" y="-143368"/>
            <a:ext cx="3816424" cy="1674467"/>
          </a:xfrm>
          <a:prstGeom prst="rect">
            <a:avLst/>
          </a:prstGeom>
        </p:spPr>
      </p:pic>
      <p:sp>
        <p:nvSpPr>
          <p:cNvPr id="12" name="Textfeld 11"/>
          <p:cNvSpPr txBox="1"/>
          <p:nvPr/>
        </p:nvSpPr>
        <p:spPr>
          <a:xfrm>
            <a:off x="1524003" y="1915018"/>
            <a:ext cx="4000499" cy="738664"/>
          </a:xfrm>
          <a:prstGeom prst="rect">
            <a:avLst/>
          </a:prstGeom>
          <a:solidFill>
            <a:schemeClr val="accent6">
              <a:lumMod val="60000"/>
              <a:lumOff val="40000"/>
              <a:alpha val="66000"/>
            </a:schemeClr>
          </a:solidFill>
        </p:spPr>
        <p:txBody>
          <a:bodyPr wrap="square" rtlCol="0">
            <a:spAutoFit/>
          </a:bodyPr>
          <a:lstStyle/>
          <a:p>
            <a:pPr>
              <a:defRPr/>
            </a:pPr>
            <a:r>
              <a:rPr lang="de-CH" sz="2400" b="1" dirty="0">
                <a:solidFill>
                  <a:prstClr val="black"/>
                </a:solidFill>
                <a:latin typeface="Arial" panose="020B0604020202020204" pitchFamily="34" charset="0"/>
                <a:cs typeface="Arial" panose="020B0604020202020204" pitchFamily="34" charset="0"/>
              </a:rPr>
              <a:t>Agenda</a:t>
            </a:r>
          </a:p>
          <a:p>
            <a:pPr>
              <a:defRPr/>
            </a:pPr>
            <a:endParaRPr lang="de-CH" sz="1800" dirty="0">
              <a:solidFill>
                <a:prstClr val="black"/>
              </a:solidFill>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p:txBody>
          <a:bodyPr/>
          <a:lstStyle/>
          <a:p>
            <a:pPr>
              <a:defRPr/>
            </a:pPr>
            <a:r>
              <a:rPr lang="de-CH">
                <a:solidFill>
                  <a:prstClr val="black">
                    <a:tint val="75000"/>
                  </a:prstClr>
                </a:solidFill>
              </a:rPr>
              <a:t>KWL-CFP</a:t>
            </a:r>
          </a:p>
        </p:txBody>
      </p:sp>
      <p:pic>
        <p:nvPicPr>
          <p:cNvPr id="3" name="Grafik 2">
            <a:extLst>
              <a:ext uri="{FF2B5EF4-FFF2-40B4-BE49-F238E27FC236}">
                <a16:creationId xmlns:a16="http://schemas.microsoft.com/office/drawing/2014/main" id="{94256459-E91F-4F10-0DBC-5A594E3EAD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4500" y="0"/>
            <a:ext cx="5143500" cy="6858000"/>
          </a:xfrm>
          <a:prstGeom prst="rect">
            <a:avLst/>
          </a:prstGeom>
        </p:spPr>
      </p:pic>
    </p:spTree>
    <p:extLst>
      <p:ext uri="{BB962C8B-B14F-4D97-AF65-F5344CB8AC3E}">
        <p14:creationId xmlns:p14="http://schemas.microsoft.com/office/powerpoint/2010/main" val="130139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1864B-5C9C-07D6-9C52-D2716C1BA688}"/>
              </a:ext>
            </a:extLst>
          </p:cNvPr>
          <p:cNvSpPr>
            <a:spLocks noGrp="1"/>
          </p:cNvSpPr>
          <p:nvPr>
            <p:ph type="title"/>
          </p:nvPr>
        </p:nvSpPr>
        <p:spPr>
          <a:xfrm>
            <a:off x="2351088" y="125231"/>
            <a:ext cx="7687766" cy="615602"/>
          </a:xfrm>
        </p:spPr>
        <p:txBody>
          <a:bodyPr/>
          <a:lstStyle/>
          <a:p>
            <a:r>
              <a:rPr lang="de-CH" dirty="0"/>
              <a:t>Point de </a:t>
            </a:r>
            <a:r>
              <a:rPr lang="de-CH" dirty="0" err="1"/>
              <a:t>situation</a:t>
            </a:r>
            <a:endParaRPr lang="de-CH" dirty="0"/>
          </a:p>
        </p:txBody>
      </p:sp>
      <p:graphicFrame>
        <p:nvGraphicFramePr>
          <p:cNvPr id="6" name="Inhaltsplatzhalter 5">
            <a:extLst>
              <a:ext uri="{FF2B5EF4-FFF2-40B4-BE49-F238E27FC236}">
                <a16:creationId xmlns:a16="http://schemas.microsoft.com/office/drawing/2014/main" id="{10863B1F-024C-A3C4-F16A-74CFD5AE34A6}"/>
              </a:ext>
            </a:extLst>
          </p:cNvPr>
          <p:cNvGraphicFramePr>
            <a:graphicFrameLocks noGrp="1"/>
          </p:cNvGraphicFramePr>
          <p:nvPr>
            <p:ph idx="1"/>
            <p:extLst>
              <p:ext uri="{D42A27DB-BD31-4B8C-83A1-F6EECF244321}">
                <p14:modId xmlns:p14="http://schemas.microsoft.com/office/powerpoint/2010/main" val="684964952"/>
              </p:ext>
            </p:extLst>
          </p:nvPr>
        </p:nvGraphicFramePr>
        <p:xfrm>
          <a:off x="2350592" y="1253331"/>
          <a:ext cx="799388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52B68D96-F8D2-EC92-2CC8-2A63868B87ED}"/>
              </a:ext>
            </a:extLst>
          </p:cNvPr>
          <p:cNvSpPr>
            <a:spLocks noGrp="1"/>
          </p:cNvSpPr>
          <p:nvPr>
            <p:ph type="ftr" sz="quarter" idx="11"/>
          </p:nvPr>
        </p:nvSpPr>
        <p:spPr/>
        <p:txBody>
          <a:bodyPr/>
          <a:lstStyle/>
          <a:p>
            <a:pPr>
              <a:defRPr/>
            </a:pPr>
            <a:r>
              <a:rPr lang="de-CH"/>
              <a:t>KWL-CFP</a:t>
            </a:r>
            <a:endParaRPr lang="de-CH" dirty="0"/>
          </a:p>
        </p:txBody>
      </p:sp>
      <p:sp>
        <p:nvSpPr>
          <p:cNvPr id="5" name="Foliennummernplatzhalter 4">
            <a:extLst>
              <a:ext uri="{FF2B5EF4-FFF2-40B4-BE49-F238E27FC236}">
                <a16:creationId xmlns:a16="http://schemas.microsoft.com/office/drawing/2014/main" id="{4E34E15C-FF05-0DE8-A8B9-1695AB3E25D8}"/>
              </a:ext>
            </a:extLst>
          </p:cNvPr>
          <p:cNvSpPr>
            <a:spLocks noGrp="1"/>
          </p:cNvSpPr>
          <p:nvPr>
            <p:ph type="sldNum" sz="quarter" idx="12"/>
          </p:nvPr>
        </p:nvSpPr>
        <p:spPr/>
        <p:txBody>
          <a:bodyPr/>
          <a:lstStyle/>
          <a:p>
            <a:pPr>
              <a:defRPr/>
            </a:pPr>
            <a:br>
              <a:rPr lang="de-CH"/>
            </a:br>
            <a:r>
              <a:rPr lang="de-CH"/>
              <a:t> Folien-Nr. </a:t>
            </a:r>
            <a:fld id="{6D6E23DD-656C-42C8-B146-2D0B8DFAE63E}" type="slidenum">
              <a:rPr lang="de-CH" smtClean="0"/>
              <a:pPr>
                <a:defRPr/>
              </a:pPr>
              <a:t>3</a:t>
            </a:fld>
            <a:endParaRPr lang="de-CH"/>
          </a:p>
          <a:p>
            <a:pPr>
              <a:defRPr/>
            </a:pPr>
            <a:endParaRPr lang="de-CH"/>
          </a:p>
        </p:txBody>
      </p:sp>
    </p:spTree>
    <p:extLst>
      <p:ext uri="{BB962C8B-B14F-4D97-AF65-F5344CB8AC3E}">
        <p14:creationId xmlns:p14="http://schemas.microsoft.com/office/powerpoint/2010/main" val="109423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br>
              <a:rPr lang="de-CH">
                <a:solidFill>
                  <a:prstClr val="black">
                    <a:tint val="75000"/>
                  </a:prstClr>
                </a:solidFill>
              </a:rPr>
            </a:br>
            <a:r>
              <a:rPr lang="de-CH">
                <a:solidFill>
                  <a:prstClr val="black">
                    <a:tint val="75000"/>
                  </a:prstClr>
                </a:solidFill>
              </a:rPr>
              <a:t> Folien-Nr. </a:t>
            </a:r>
            <a:fld id="{B5573F4B-703B-40B7-B6EB-FE2E4855313D}" type="slidenum">
              <a:rPr lang="de-CH">
                <a:solidFill>
                  <a:prstClr val="black">
                    <a:tint val="75000"/>
                  </a:prstClr>
                </a:solidFill>
              </a:rPr>
              <a:pPr>
                <a:defRPr/>
              </a:pPr>
              <a:t>4</a:t>
            </a:fld>
            <a:endParaRPr lang="de-CH">
              <a:solidFill>
                <a:prstClr val="black">
                  <a:tint val="75000"/>
                </a:prstClr>
              </a:solidFill>
            </a:endParaRPr>
          </a:p>
          <a:p>
            <a:pPr>
              <a:defRPr/>
            </a:pPr>
            <a:endParaRPr lang="de-CH">
              <a:solidFill>
                <a:prstClr val="black">
                  <a:tint val="75000"/>
                </a:prstClr>
              </a:solidFill>
            </a:endParaRP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72" y="-143368"/>
            <a:ext cx="3816424" cy="1674467"/>
          </a:xfrm>
          <a:prstGeom prst="rect">
            <a:avLst/>
          </a:prstGeom>
        </p:spPr>
      </p:pic>
      <p:sp>
        <p:nvSpPr>
          <p:cNvPr id="12" name="Textfeld 11"/>
          <p:cNvSpPr txBox="1"/>
          <p:nvPr/>
        </p:nvSpPr>
        <p:spPr>
          <a:xfrm>
            <a:off x="1524001" y="1915018"/>
            <a:ext cx="3983086" cy="1107996"/>
          </a:xfrm>
          <a:prstGeom prst="rect">
            <a:avLst/>
          </a:prstGeom>
          <a:solidFill>
            <a:schemeClr val="accent6">
              <a:lumMod val="60000"/>
              <a:lumOff val="40000"/>
              <a:alpha val="66000"/>
            </a:schemeClr>
          </a:solidFill>
        </p:spPr>
        <p:txBody>
          <a:bodyPr wrap="square" rtlCol="0">
            <a:spAutoFit/>
          </a:bodyPr>
          <a:lstStyle/>
          <a:p>
            <a:pPr>
              <a:defRPr/>
            </a:pPr>
            <a:r>
              <a:rPr lang="de-CH" sz="2400" b="1" dirty="0">
                <a:solidFill>
                  <a:prstClr val="black"/>
                </a:solidFill>
                <a:latin typeface="Arial" panose="020B0604020202020204" pitchFamily="34" charset="0"/>
                <a:cs typeface="Arial" panose="020B0604020202020204" pitchFamily="34" charset="0"/>
              </a:rPr>
              <a:t>Adaptation de la forêt </a:t>
            </a:r>
            <a:r>
              <a:rPr lang="de-CH" sz="2400" b="1" dirty="0" err="1">
                <a:solidFill>
                  <a:prstClr val="black"/>
                </a:solidFill>
                <a:latin typeface="Arial" panose="020B0604020202020204" pitchFamily="34" charset="0"/>
                <a:cs typeface="Arial" panose="020B0604020202020204" pitchFamily="34" charset="0"/>
              </a:rPr>
              <a:t>aux</a:t>
            </a:r>
            <a:r>
              <a:rPr lang="de-CH" sz="2400" b="1" dirty="0">
                <a:solidFill>
                  <a:prstClr val="black"/>
                </a:solidFill>
                <a:latin typeface="Arial" panose="020B0604020202020204" pitchFamily="34" charset="0"/>
                <a:cs typeface="Arial" panose="020B0604020202020204" pitchFamily="34" charset="0"/>
              </a:rPr>
              <a:t> </a:t>
            </a:r>
            <a:r>
              <a:rPr lang="de-CH" sz="2400" b="1" dirty="0" err="1">
                <a:solidFill>
                  <a:prstClr val="black"/>
                </a:solidFill>
                <a:latin typeface="Arial" panose="020B0604020202020204" pitchFamily="34" charset="0"/>
                <a:cs typeface="Arial" panose="020B0604020202020204" pitchFamily="34" charset="0"/>
              </a:rPr>
              <a:t>changements</a:t>
            </a:r>
            <a:r>
              <a:rPr lang="de-CH" sz="2400" b="1" dirty="0">
                <a:solidFill>
                  <a:prstClr val="black"/>
                </a:solidFill>
                <a:latin typeface="Arial" panose="020B0604020202020204" pitchFamily="34" charset="0"/>
                <a:cs typeface="Arial" panose="020B0604020202020204" pitchFamily="34" charset="0"/>
              </a:rPr>
              <a:t> </a:t>
            </a:r>
            <a:r>
              <a:rPr lang="de-CH" sz="2400" b="1" dirty="0" err="1">
                <a:solidFill>
                  <a:prstClr val="black"/>
                </a:solidFill>
                <a:latin typeface="Arial" panose="020B0604020202020204" pitchFamily="34" charset="0"/>
                <a:cs typeface="Arial" panose="020B0604020202020204" pitchFamily="34" charset="0"/>
              </a:rPr>
              <a:t>climatiques</a:t>
            </a:r>
            <a:endParaRPr lang="de-CH" sz="2400" b="1" dirty="0">
              <a:solidFill>
                <a:prstClr val="black"/>
              </a:solidFill>
              <a:latin typeface="Arial" panose="020B0604020202020204" pitchFamily="34" charset="0"/>
              <a:cs typeface="Arial" panose="020B0604020202020204" pitchFamily="34" charset="0"/>
            </a:endParaRPr>
          </a:p>
          <a:p>
            <a:pPr>
              <a:defRPr/>
            </a:pPr>
            <a:endParaRPr lang="de-CH" sz="1800" dirty="0">
              <a:solidFill>
                <a:prstClr val="black"/>
              </a:solidFill>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p:txBody>
          <a:bodyPr/>
          <a:lstStyle/>
          <a:p>
            <a:pPr>
              <a:defRPr/>
            </a:pPr>
            <a:r>
              <a:rPr lang="de-CH">
                <a:solidFill>
                  <a:prstClr val="black">
                    <a:tint val="75000"/>
                  </a:prstClr>
                </a:solidFill>
              </a:rPr>
              <a:t>KWL-CFP</a:t>
            </a:r>
          </a:p>
        </p:txBody>
      </p:sp>
      <p:pic>
        <p:nvPicPr>
          <p:cNvPr id="5" name="Image 4">
            <a:extLst>
              <a:ext uri="{FF2B5EF4-FFF2-40B4-BE49-F238E27FC236}">
                <a16:creationId xmlns:a16="http://schemas.microsoft.com/office/drawing/2014/main" id="{6251532C-DA9E-372E-7C26-8EEC3F3E45AF}"/>
              </a:ext>
            </a:extLst>
          </p:cNvPr>
          <p:cNvPicPr>
            <a:picLocks noChangeAspect="1"/>
          </p:cNvPicPr>
          <p:nvPr/>
        </p:nvPicPr>
        <p:blipFill>
          <a:blip r:embed="rId4"/>
          <a:stretch>
            <a:fillRect/>
          </a:stretch>
        </p:blipFill>
        <p:spPr>
          <a:xfrm>
            <a:off x="5525343" y="260648"/>
            <a:ext cx="4875028" cy="5805264"/>
          </a:xfrm>
          <a:prstGeom prst="rect">
            <a:avLst/>
          </a:prstGeom>
        </p:spPr>
      </p:pic>
    </p:spTree>
    <p:extLst>
      <p:ext uri="{BB962C8B-B14F-4D97-AF65-F5344CB8AC3E}">
        <p14:creationId xmlns:p14="http://schemas.microsoft.com/office/powerpoint/2010/main" val="23257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6B73E-277A-79C5-559B-6E533F2C2C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CB58D8-21CF-511A-F347-7AAAF7A2C2BA}"/>
              </a:ext>
            </a:extLst>
          </p:cNvPr>
          <p:cNvSpPr>
            <a:spLocks noGrp="1"/>
          </p:cNvSpPr>
          <p:nvPr>
            <p:ph type="title"/>
          </p:nvPr>
        </p:nvSpPr>
        <p:spPr>
          <a:xfrm>
            <a:off x="2423592" y="0"/>
            <a:ext cx="8064896" cy="501074"/>
          </a:xfrm>
        </p:spPr>
        <p:txBody>
          <a:bodyPr/>
          <a:lstStyle/>
          <a:p>
            <a:r>
              <a:rPr lang="de-CH" sz="2500" b="1" dirty="0">
                <a:latin typeface="Arial" panose="020B0604020202020204" pitchFamily="34" charset="0"/>
                <a:cs typeface="Arial" panose="020B0604020202020204" pitchFamily="34" charset="0"/>
              </a:rPr>
              <a:t>Adaptation de la forêt </a:t>
            </a:r>
            <a:r>
              <a:rPr lang="de-CH" sz="2500" b="1" dirty="0" err="1">
                <a:latin typeface="Arial" panose="020B0604020202020204" pitchFamily="34" charset="0"/>
                <a:cs typeface="Arial" panose="020B0604020202020204" pitchFamily="34" charset="0"/>
              </a:rPr>
              <a:t>aux</a:t>
            </a:r>
            <a:r>
              <a:rPr lang="de-CH" sz="2500" b="1" dirty="0">
                <a:latin typeface="Arial" panose="020B0604020202020204" pitchFamily="34" charset="0"/>
                <a:cs typeface="Arial" panose="020B0604020202020204" pitchFamily="34" charset="0"/>
              </a:rPr>
              <a:t> </a:t>
            </a:r>
            <a:r>
              <a:rPr lang="de-CH" sz="2500" b="1" dirty="0" err="1">
                <a:latin typeface="Arial" panose="020B0604020202020204" pitchFamily="34" charset="0"/>
                <a:cs typeface="Arial" panose="020B0604020202020204" pitchFamily="34" charset="0"/>
              </a:rPr>
              <a:t>changements</a:t>
            </a:r>
            <a:r>
              <a:rPr lang="de-CH" sz="2500" b="1" dirty="0">
                <a:latin typeface="Arial" panose="020B0604020202020204" pitchFamily="34" charset="0"/>
                <a:cs typeface="Arial" panose="020B0604020202020204" pitchFamily="34" charset="0"/>
              </a:rPr>
              <a:t> </a:t>
            </a:r>
            <a:r>
              <a:rPr lang="de-CH" sz="2500" b="1" dirty="0" err="1">
                <a:latin typeface="Arial" panose="020B0604020202020204" pitchFamily="34" charset="0"/>
                <a:cs typeface="Arial" panose="020B0604020202020204" pitchFamily="34" charset="0"/>
              </a:rPr>
              <a:t>climatiques</a:t>
            </a:r>
            <a:endParaRPr lang="de-CH" sz="2500" b="1"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D91F9755-D9F3-86D6-A436-FAC190F319A7}"/>
              </a:ext>
            </a:extLst>
          </p:cNvPr>
          <p:cNvSpPr txBox="1"/>
          <p:nvPr/>
        </p:nvSpPr>
        <p:spPr>
          <a:xfrm>
            <a:off x="2423592" y="887564"/>
            <a:ext cx="7615758" cy="3908762"/>
          </a:xfrm>
          <a:prstGeom prst="rect">
            <a:avLst/>
          </a:prstGeom>
          <a:noFill/>
        </p:spPr>
        <p:txBody>
          <a:bodyPr wrap="square" rtlCol="0">
            <a:spAutoFit/>
          </a:bodyPr>
          <a:lstStyle/>
          <a:p>
            <a:pPr marL="457200" indent="-457200">
              <a:buClr>
                <a:schemeClr val="accent6">
                  <a:lumMod val="75000"/>
                </a:schemeClr>
              </a:buClr>
              <a:buFont typeface="Arial" panose="020B0604020202020204" pitchFamily="34" charset="0"/>
              <a:buChar char="•"/>
            </a:pPr>
            <a:r>
              <a:rPr lang="fr-CH" sz="2000" b="1" dirty="0">
                <a:latin typeface="Arial" panose="020B0604020202020204" pitchFamily="34" charset="0"/>
                <a:cs typeface="Arial" panose="020B0604020202020204" pitchFamily="34" charset="0"/>
              </a:rPr>
              <a:t>Assurer un rajeunissement durable des forêts</a:t>
            </a:r>
            <a:endParaRPr lang="de-CH" sz="2000" b="1" dirty="0">
              <a:latin typeface="Arial" panose="020B0604020202020204" pitchFamily="34" charset="0"/>
              <a:cs typeface="Arial" panose="020B0604020202020204" pitchFamily="34" charset="0"/>
            </a:endParaRPr>
          </a:p>
          <a:p>
            <a:pPr marL="914400" lvl="1" indent="-457200">
              <a:buClr>
                <a:schemeClr val="accent6">
                  <a:lumMod val="75000"/>
                </a:schemeClr>
              </a:buClr>
              <a:buFont typeface="Arial" panose="020B0604020202020204" pitchFamily="34" charset="0"/>
              <a:buChar char="•"/>
            </a:pPr>
            <a:r>
              <a:rPr lang="fr-CH" sz="1800" dirty="0">
                <a:latin typeface="Arial" panose="020B0604020202020204" pitchFamily="34" charset="0"/>
                <a:cs typeface="Arial" panose="020B0604020202020204" pitchFamily="34" charset="0"/>
              </a:rPr>
              <a:t>Le spectre des espèces d’arbres changera à de nombreux endroits</a:t>
            </a:r>
          </a:p>
          <a:p>
            <a:pPr marL="914400" lvl="1" indent="-457200">
              <a:buClr>
                <a:schemeClr val="accent6">
                  <a:lumMod val="75000"/>
                </a:schemeClr>
              </a:buClr>
              <a:buFont typeface="Arial" panose="020B0604020202020204" pitchFamily="34" charset="0"/>
              <a:buChar char="•"/>
            </a:pPr>
            <a:r>
              <a:rPr lang="de-CH" sz="1800" dirty="0" err="1">
                <a:latin typeface="Arial" panose="020B0604020202020204" pitchFamily="34" charset="0"/>
                <a:cs typeface="Arial" panose="020B0604020202020204" pitchFamily="34" charset="0"/>
              </a:rPr>
              <a:t>Les</a:t>
            </a:r>
            <a:r>
              <a:rPr lang="de-CH" sz="1800" dirty="0">
                <a:latin typeface="Arial" panose="020B0604020202020204" pitchFamily="34" charset="0"/>
                <a:cs typeface="Arial" panose="020B0604020202020204" pitchFamily="34" charset="0"/>
              </a:rPr>
              <a:t> </a:t>
            </a:r>
            <a:r>
              <a:rPr lang="de-CH" sz="1800" dirty="0" err="1">
                <a:latin typeface="Arial" panose="020B0604020202020204" pitchFamily="34" charset="0"/>
                <a:cs typeface="Arial" panose="020B0604020202020204" pitchFamily="34" charset="0"/>
              </a:rPr>
              <a:t>plantations</a:t>
            </a:r>
            <a:r>
              <a:rPr lang="de-CH" sz="1800" dirty="0">
                <a:latin typeface="Arial" panose="020B0604020202020204" pitchFamily="34" charset="0"/>
                <a:cs typeface="Arial" panose="020B0604020202020204" pitchFamily="34" charset="0"/>
              </a:rPr>
              <a:t> </a:t>
            </a:r>
            <a:r>
              <a:rPr lang="de-CH" sz="1800" dirty="0" err="1">
                <a:latin typeface="Arial" panose="020B0604020202020204" pitchFamily="34" charset="0"/>
                <a:cs typeface="Arial" panose="020B0604020202020204" pitchFamily="34" charset="0"/>
              </a:rPr>
              <a:t>augmentent</a:t>
            </a:r>
            <a:endParaRPr lang="de-CH" sz="1800" dirty="0">
              <a:latin typeface="Arial" panose="020B0604020202020204" pitchFamily="34" charset="0"/>
              <a:cs typeface="Arial" panose="020B0604020202020204" pitchFamily="34" charset="0"/>
            </a:endParaRPr>
          </a:p>
          <a:p>
            <a:pPr lvl="1">
              <a:buClr>
                <a:schemeClr val="accent6">
                  <a:lumMod val="75000"/>
                </a:schemeClr>
              </a:buClr>
            </a:pPr>
            <a:endParaRPr lang="de-CH" sz="1800" dirty="0">
              <a:latin typeface="Arial" panose="020B0604020202020204" pitchFamily="34" charset="0"/>
              <a:cs typeface="Arial" panose="020B0604020202020204" pitchFamily="34" charset="0"/>
            </a:endParaRPr>
          </a:p>
          <a:p>
            <a:pPr lvl="1">
              <a:buClr>
                <a:schemeClr val="accent6">
                  <a:lumMod val="75000"/>
                </a:schemeClr>
              </a:buClr>
            </a:pPr>
            <a:r>
              <a:rPr lang="de-CH" sz="1800" b="1" dirty="0">
                <a:latin typeface="Arial" panose="020B0604020202020204" pitchFamily="34" charset="0"/>
                <a:cs typeface="Arial" panose="020B0604020202020204" pitchFamily="34" charset="0"/>
              </a:rPr>
              <a:t>&gt;&gt;   </a:t>
            </a:r>
            <a:r>
              <a:rPr lang="fr-CH" sz="1800" b="1" dirty="0">
                <a:latin typeface="Arial" panose="020B0604020202020204" pitchFamily="34" charset="0"/>
                <a:cs typeface="Arial" panose="020B0604020202020204" pitchFamily="34" charset="0"/>
              </a:rPr>
              <a:t>La régulation des populations de gibier doit faire l’objet de la plus grande attention à l’avenir</a:t>
            </a:r>
            <a:endParaRPr lang="de-CH" sz="1800" b="1" dirty="0">
              <a:latin typeface="Arial" panose="020B0604020202020204" pitchFamily="34" charset="0"/>
              <a:cs typeface="Arial" panose="020B0604020202020204" pitchFamily="34" charset="0"/>
            </a:endParaRPr>
          </a:p>
          <a:p>
            <a:pPr marL="457200" indent="-457200">
              <a:buClr>
                <a:schemeClr val="accent6">
                  <a:lumMod val="75000"/>
                </a:schemeClr>
              </a:buClr>
              <a:buFont typeface="Arial" panose="020B0604020202020204" pitchFamily="34" charset="0"/>
              <a:buChar char="•"/>
            </a:pPr>
            <a:endParaRPr lang="de-CH" sz="2000" b="1" dirty="0">
              <a:latin typeface="Arial" panose="020B0604020202020204" pitchFamily="34" charset="0"/>
              <a:cs typeface="Arial" panose="020B0604020202020204" pitchFamily="34" charset="0"/>
            </a:endParaRPr>
          </a:p>
          <a:p>
            <a:pPr marL="457200" indent="-457200">
              <a:buClr>
                <a:schemeClr val="accent6">
                  <a:lumMod val="75000"/>
                </a:schemeClr>
              </a:buClr>
              <a:buFont typeface="Arial" panose="020B0604020202020204" pitchFamily="34" charset="0"/>
              <a:buChar char="•"/>
            </a:pPr>
            <a:r>
              <a:rPr lang="fr-CH" sz="2000" b="1" dirty="0">
                <a:latin typeface="Arial" panose="020B0604020202020204" pitchFamily="34" charset="0"/>
                <a:cs typeface="Arial" panose="020B0604020202020204" pitchFamily="34" charset="0"/>
              </a:rPr>
              <a:t>Maintenir la stabilité des peuplements forestiers sensibles au climat</a:t>
            </a:r>
          </a:p>
          <a:p>
            <a:pPr>
              <a:buClr>
                <a:schemeClr val="accent6">
                  <a:lumMod val="75000"/>
                </a:schemeClr>
              </a:buClr>
            </a:pPr>
            <a:endParaRPr lang="de-CH" sz="2000" b="1" dirty="0">
              <a:latin typeface="Arial" panose="020B0604020202020204" pitchFamily="34" charset="0"/>
              <a:cs typeface="Arial" panose="020B0604020202020204" pitchFamily="34" charset="0"/>
            </a:endParaRPr>
          </a:p>
          <a:p>
            <a:pPr marL="457200" indent="-457200">
              <a:buClr>
                <a:schemeClr val="accent6">
                  <a:lumMod val="75000"/>
                </a:schemeClr>
              </a:buClr>
              <a:buFont typeface="Arial" panose="020B0604020202020204" pitchFamily="34" charset="0"/>
              <a:buChar char="•"/>
            </a:pPr>
            <a:r>
              <a:rPr lang="fr-CH" sz="2000" b="1" dirty="0">
                <a:latin typeface="Arial" panose="020B0604020202020204" pitchFamily="34" charset="0"/>
                <a:cs typeface="Arial" panose="020B0604020202020204" pitchFamily="34" charset="0"/>
              </a:rPr>
              <a:t>Sécurité dans les forêts récréatives et le long des infrastructures forestières</a:t>
            </a:r>
            <a:endParaRPr lang="de-CH" sz="2000" b="1"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549F9E19-3C32-90D4-D06B-790E6978F4D8}"/>
              </a:ext>
            </a:extLst>
          </p:cNvPr>
          <p:cNvSpPr>
            <a:spLocks noGrp="1"/>
          </p:cNvSpPr>
          <p:nvPr>
            <p:ph type="ftr" sz="quarter" idx="11"/>
          </p:nvPr>
        </p:nvSpPr>
        <p:spPr/>
        <p:txBody>
          <a:bodyPr/>
          <a:lstStyle/>
          <a:p>
            <a:pPr>
              <a:defRPr/>
            </a:pPr>
            <a:r>
              <a:rPr lang="de-CH"/>
              <a:t>KWL-CFP</a:t>
            </a:r>
          </a:p>
        </p:txBody>
      </p:sp>
      <p:sp>
        <p:nvSpPr>
          <p:cNvPr id="4" name="Foliennummernplatzhalter 3">
            <a:extLst>
              <a:ext uri="{FF2B5EF4-FFF2-40B4-BE49-F238E27FC236}">
                <a16:creationId xmlns:a16="http://schemas.microsoft.com/office/drawing/2014/main" id="{8479652F-6CAA-376E-96E8-8F9D8E3963B2}"/>
              </a:ext>
            </a:extLst>
          </p:cNvPr>
          <p:cNvSpPr>
            <a:spLocks noGrp="1"/>
          </p:cNvSpPr>
          <p:nvPr>
            <p:ph type="sldNum" sz="quarter" idx="12"/>
          </p:nvPr>
        </p:nvSpPr>
        <p:spPr/>
        <p:txBody>
          <a:bodyPr/>
          <a:lstStyle/>
          <a:p>
            <a:pPr>
              <a:defRPr/>
            </a:pPr>
            <a:br>
              <a:rPr lang="de-CH"/>
            </a:br>
            <a:r>
              <a:rPr lang="de-CH"/>
              <a:t> Folien-Nr. </a:t>
            </a:r>
            <a:fld id="{000BBE32-B9CA-405A-9A66-E21A95B8C02B}" type="slidenum">
              <a:rPr lang="de-CH" smtClean="0"/>
              <a:pPr>
                <a:defRPr/>
              </a:pPr>
              <a:t>5</a:t>
            </a:fld>
            <a:endParaRPr lang="de-CH"/>
          </a:p>
          <a:p>
            <a:pPr>
              <a:defRPr/>
            </a:pPr>
            <a:endParaRPr lang="de-CH"/>
          </a:p>
        </p:txBody>
      </p:sp>
    </p:spTree>
    <p:extLst>
      <p:ext uri="{BB962C8B-B14F-4D97-AF65-F5344CB8AC3E}">
        <p14:creationId xmlns:p14="http://schemas.microsoft.com/office/powerpoint/2010/main" val="17708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6B73E-277A-79C5-559B-6E533F2C2C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CB58D8-21CF-511A-F347-7AAAF7A2C2BA}"/>
              </a:ext>
            </a:extLst>
          </p:cNvPr>
          <p:cNvSpPr>
            <a:spLocks noGrp="1"/>
          </p:cNvSpPr>
          <p:nvPr>
            <p:ph type="title"/>
          </p:nvPr>
        </p:nvSpPr>
        <p:spPr>
          <a:xfrm>
            <a:off x="2423592" y="0"/>
            <a:ext cx="7920880" cy="501074"/>
          </a:xfrm>
        </p:spPr>
        <p:txBody>
          <a:bodyPr/>
          <a:lstStyle/>
          <a:p>
            <a:r>
              <a:rPr lang="de-CH" sz="2800" b="1" dirty="0" err="1">
                <a:latin typeface="Arial" panose="020B0604020202020204" pitchFamily="34" charset="0"/>
                <a:cs typeface="Arial" panose="020B0604020202020204" pitchFamily="34" charset="0"/>
              </a:rPr>
              <a:t>L’importance</a:t>
            </a:r>
            <a:r>
              <a:rPr lang="de-CH" sz="2800" b="1" dirty="0">
                <a:latin typeface="Arial" panose="020B0604020202020204" pitchFamily="34" charset="0"/>
                <a:cs typeface="Arial" panose="020B0604020202020204" pitchFamily="34" charset="0"/>
              </a:rPr>
              <a:t> </a:t>
            </a:r>
            <a:r>
              <a:rPr lang="de-CH" sz="2800" b="1" dirty="0" err="1">
                <a:latin typeface="Arial" panose="020B0604020202020204" pitchFamily="34" charset="0"/>
                <a:cs typeface="Arial" panose="020B0604020202020204" pitchFamily="34" charset="0"/>
              </a:rPr>
              <a:t>est</a:t>
            </a:r>
            <a:r>
              <a:rPr lang="de-CH" sz="2800" b="1" dirty="0">
                <a:latin typeface="Arial" panose="020B0604020202020204" pitchFamily="34" charset="0"/>
                <a:cs typeface="Arial" panose="020B0604020202020204" pitchFamily="34" charset="0"/>
              </a:rPr>
              <a:t> </a:t>
            </a:r>
            <a:r>
              <a:rPr lang="de-CH" sz="2800" b="1" dirty="0" err="1">
                <a:latin typeface="Arial" panose="020B0604020202020204" pitchFamily="34" charset="0"/>
                <a:cs typeface="Arial" panose="020B0604020202020204" pitchFamily="34" charset="0"/>
              </a:rPr>
              <a:t>reconnue</a:t>
            </a:r>
            <a:r>
              <a:rPr lang="de-CH" sz="2800" b="1" dirty="0">
                <a:latin typeface="Arial" panose="020B0604020202020204" pitchFamily="34" charset="0"/>
                <a:cs typeface="Arial" panose="020B0604020202020204" pitchFamily="34" charset="0"/>
              </a:rPr>
              <a:t> par le </a:t>
            </a:r>
            <a:r>
              <a:rPr lang="de-CH" sz="2800" b="1" dirty="0" err="1">
                <a:latin typeface="Arial" panose="020B0604020202020204" pitchFamily="34" charset="0"/>
                <a:cs typeface="Arial" panose="020B0604020202020204" pitchFamily="34" charset="0"/>
              </a:rPr>
              <a:t>parlement</a:t>
            </a:r>
            <a:endParaRPr lang="de-CH" sz="2400" b="1"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D91F9755-D9F3-86D6-A436-FAC190F319A7}"/>
              </a:ext>
            </a:extLst>
          </p:cNvPr>
          <p:cNvSpPr txBox="1"/>
          <p:nvPr/>
        </p:nvSpPr>
        <p:spPr>
          <a:xfrm>
            <a:off x="2423592" y="620691"/>
            <a:ext cx="7920880" cy="5816977"/>
          </a:xfrm>
          <a:prstGeom prst="rect">
            <a:avLst/>
          </a:prstGeom>
          <a:noFill/>
        </p:spPr>
        <p:txBody>
          <a:bodyPr wrap="square" rtlCol="0">
            <a:spAutoFit/>
          </a:bodyPr>
          <a:lstStyle/>
          <a:p>
            <a:pPr marL="457200" indent="-457200">
              <a:buClr>
                <a:srgbClr val="70AD47">
                  <a:lumMod val="75000"/>
                </a:srgbClr>
              </a:buClr>
              <a:buFont typeface="Arial" panose="020B0604020202020204" pitchFamily="34" charset="0"/>
              <a:buChar char="•"/>
              <a:defRPr/>
            </a:pPr>
            <a:r>
              <a:rPr lang="de-CH" sz="2000" b="1" dirty="0">
                <a:solidFill>
                  <a:srgbClr val="44546A"/>
                </a:solidFill>
                <a:latin typeface="Arial" panose="020B0604020202020204" pitchFamily="34" charset="0"/>
                <a:cs typeface="Arial" panose="020B0604020202020204" pitchFamily="34" charset="0"/>
              </a:rPr>
              <a:t>(20.3745) Motion </a:t>
            </a:r>
            <a:r>
              <a:rPr lang="de-CH" sz="2000" b="1" dirty="0" err="1">
                <a:solidFill>
                  <a:srgbClr val="44546A"/>
                </a:solidFill>
                <a:latin typeface="Arial" panose="020B0604020202020204" pitchFamily="34" charset="0"/>
                <a:cs typeface="Arial" panose="020B0604020202020204" pitchFamily="34" charset="0"/>
              </a:rPr>
              <a:t>Fässler</a:t>
            </a:r>
            <a:r>
              <a:rPr lang="de-CH" sz="2000" b="1" dirty="0">
                <a:solidFill>
                  <a:srgbClr val="44546A"/>
                </a:solidFill>
                <a:latin typeface="Arial" panose="020B0604020202020204" pitchFamily="34" charset="0"/>
                <a:cs typeface="Arial" panose="020B0604020202020204" pitchFamily="34" charset="0"/>
              </a:rPr>
              <a:t> «</a:t>
            </a:r>
            <a:r>
              <a:rPr lang="de-CH" sz="2000" b="1" dirty="0" err="1">
                <a:solidFill>
                  <a:srgbClr val="44546A"/>
                </a:solidFill>
                <a:latin typeface="Arial" panose="020B0604020202020204" pitchFamily="34" charset="0"/>
                <a:cs typeface="Arial" panose="020B0604020202020204" pitchFamily="34" charset="0"/>
              </a:rPr>
              <a:t>Garantir</a:t>
            </a:r>
            <a:r>
              <a:rPr lang="de-CH" sz="2000" b="1" dirty="0">
                <a:solidFill>
                  <a:srgbClr val="44546A"/>
                </a:solidFill>
                <a:latin typeface="Arial" panose="020B0604020202020204" pitchFamily="34" charset="0"/>
                <a:cs typeface="Arial" panose="020B0604020202020204" pitchFamily="34" charset="0"/>
              </a:rPr>
              <a:t> </a:t>
            </a:r>
            <a:r>
              <a:rPr lang="de-CH" sz="2000" b="1" dirty="0" err="1">
                <a:solidFill>
                  <a:srgbClr val="44546A"/>
                </a:solidFill>
                <a:latin typeface="Arial" panose="020B0604020202020204" pitchFamily="34" charset="0"/>
                <a:cs typeface="Arial" panose="020B0604020202020204" pitchFamily="34" charset="0"/>
              </a:rPr>
              <a:t>un</a:t>
            </a:r>
            <a:r>
              <a:rPr lang="de-CH" sz="2000" b="1" dirty="0">
                <a:solidFill>
                  <a:srgbClr val="44546A"/>
                </a:solidFill>
                <a:latin typeface="Arial" panose="020B0604020202020204" pitchFamily="34" charset="0"/>
                <a:cs typeface="Arial" panose="020B0604020202020204" pitchFamily="34" charset="0"/>
              </a:rPr>
              <a:t> </a:t>
            </a:r>
            <a:r>
              <a:rPr lang="de-CH" sz="2000" b="1" dirty="0" err="1">
                <a:solidFill>
                  <a:srgbClr val="44546A"/>
                </a:solidFill>
                <a:latin typeface="Arial" panose="020B0604020202020204" pitchFamily="34" charset="0"/>
                <a:cs typeface="Arial" panose="020B0604020202020204" pitchFamily="34" charset="0"/>
              </a:rPr>
              <a:t>entretien</a:t>
            </a:r>
            <a:r>
              <a:rPr lang="de-CH" sz="2000" b="1" dirty="0">
                <a:solidFill>
                  <a:srgbClr val="44546A"/>
                </a:solidFill>
                <a:latin typeface="Arial" panose="020B0604020202020204" pitchFamily="34" charset="0"/>
                <a:cs typeface="Arial" panose="020B0604020202020204" pitchFamily="34" charset="0"/>
              </a:rPr>
              <a:t> et </a:t>
            </a:r>
            <a:r>
              <a:rPr lang="de-CH" sz="2000" b="1" dirty="0" err="1">
                <a:solidFill>
                  <a:srgbClr val="44546A"/>
                </a:solidFill>
                <a:latin typeface="Arial" panose="020B0604020202020204" pitchFamily="34" charset="0"/>
                <a:cs typeface="Arial" panose="020B0604020202020204" pitchFamily="34" charset="0"/>
              </a:rPr>
              <a:t>une</a:t>
            </a:r>
            <a:r>
              <a:rPr lang="de-CH" sz="2000" b="1" dirty="0">
                <a:solidFill>
                  <a:srgbClr val="44546A"/>
                </a:solidFill>
                <a:latin typeface="Arial" panose="020B0604020202020204" pitchFamily="34" charset="0"/>
                <a:cs typeface="Arial" panose="020B0604020202020204" pitchFamily="34" charset="0"/>
              </a:rPr>
              <a:t> </a:t>
            </a:r>
            <a:r>
              <a:rPr lang="de-CH" sz="2000" b="1" dirty="0" err="1">
                <a:solidFill>
                  <a:srgbClr val="44546A"/>
                </a:solidFill>
                <a:latin typeface="Arial" panose="020B0604020202020204" pitchFamily="34" charset="0"/>
                <a:cs typeface="Arial" panose="020B0604020202020204" pitchFamily="34" charset="0"/>
              </a:rPr>
              <a:t>exploitation</a:t>
            </a:r>
            <a:r>
              <a:rPr lang="de-CH" sz="2000" b="1" dirty="0">
                <a:solidFill>
                  <a:srgbClr val="44546A"/>
                </a:solidFill>
                <a:latin typeface="Arial" panose="020B0604020202020204" pitchFamily="34" charset="0"/>
                <a:cs typeface="Arial" panose="020B0604020202020204" pitchFamily="34" charset="0"/>
              </a:rPr>
              <a:t> durables des </a:t>
            </a:r>
            <a:r>
              <a:rPr lang="de-CH" sz="2000" b="1" dirty="0" err="1">
                <a:solidFill>
                  <a:srgbClr val="44546A"/>
                </a:solidFill>
                <a:latin typeface="Arial" panose="020B0604020202020204" pitchFamily="34" charset="0"/>
                <a:cs typeface="Arial" panose="020B0604020202020204" pitchFamily="34" charset="0"/>
              </a:rPr>
              <a:t>forêts</a:t>
            </a:r>
            <a:r>
              <a:rPr lang="de-CH" sz="2000" b="1" dirty="0">
                <a:solidFill>
                  <a:srgbClr val="44546A"/>
                </a:solidFill>
                <a:latin typeface="Arial" panose="020B0604020202020204" pitchFamily="34" charset="0"/>
                <a:cs typeface="Arial" panose="020B0604020202020204" pitchFamily="34" charset="0"/>
              </a:rPr>
              <a:t>»</a:t>
            </a:r>
          </a:p>
          <a:p>
            <a:pPr lvl="1">
              <a:buClr>
                <a:srgbClr val="70AD47">
                  <a:lumMod val="75000"/>
                </a:srgbClr>
              </a:buClr>
            </a:pPr>
            <a:r>
              <a:rPr lang="de-CH" sz="1800" dirty="0">
                <a:solidFill>
                  <a:srgbClr val="44546A"/>
                </a:solidFill>
                <a:latin typeface="Arial" panose="020B0604020202020204" pitchFamily="34" charset="0"/>
                <a:cs typeface="Arial" panose="020B0604020202020204" pitchFamily="34" charset="0"/>
              </a:rPr>
              <a:t>+ 100 </a:t>
            </a:r>
            <a:r>
              <a:rPr lang="de-CH" sz="1800" dirty="0" err="1">
                <a:solidFill>
                  <a:srgbClr val="44546A"/>
                </a:solidFill>
                <a:latin typeface="Arial" panose="020B0604020202020204" pitchFamily="34" charset="0"/>
                <a:cs typeface="Arial" panose="020B0604020202020204" pitchFamily="34" charset="0"/>
              </a:rPr>
              <a:t>Mio</a:t>
            </a:r>
            <a:r>
              <a:rPr lang="de-CH" sz="1800" dirty="0">
                <a:solidFill>
                  <a:srgbClr val="44546A"/>
                </a:solidFill>
                <a:latin typeface="Arial" panose="020B0604020202020204" pitchFamily="34" charset="0"/>
                <a:cs typeface="Arial" panose="020B0604020202020204" pitchFamily="34" charset="0"/>
              </a:rPr>
              <a:t> de </a:t>
            </a:r>
            <a:r>
              <a:rPr lang="de-CH" sz="1800" dirty="0" err="1">
                <a:solidFill>
                  <a:srgbClr val="44546A"/>
                </a:solidFill>
                <a:latin typeface="Arial" panose="020B0604020202020204" pitchFamily="34" charset="0"/>
                <a:cs typeface="Arial" panose="020B0604020202020204" pitchFamily="34" charset="0"/>
              </a:rPr>
              <a:t>francs</a:t>
            </a:r>
            <a:r>
              <a:rPr lang="de-CH" sz="1800" dirty="0">
                <a:solidFill>
                  <a:srgbClr val="44546A"/>
                </a:solidFill>
                <a:latin typeface="Arial" panose="020B0604020202020204" pitchFamily="34" charset="0"/>
                <a:cs typeface="Arial" panose="020B0604020202020204" pitchFamily="34" charset="0"/>
              </a:rPr>
              <a:t> de </a:t>
            </a:r>
            <a:r>
              <a:rPr lang="de-CH" sz="1800" dirty="0" err="1">
                <a:solidFill>
                  <a:srgbClr val="44546A"/>
                </a:solidFill>
                <a:latin typeface="Arial" panose="020B0604020202020204" pitchFamily="34" charset="0"/>
                <a:cs typeface="Arial" panose="020B0604020202020204" pitchFamily="34" charset="0"/>
              </a:rPr>
              <a:t>subventions</a:t>
            </a:r>
            <a:r>
              <a:rPr lang="de-CH" sz="1800" dirty="0">
                <a:solidFill>
                  <a:srgbClr val="44546A"/>
                </a:solidFill>
                <a:latin typeface="Arial" panose="020B0604020202020204" pitchFamily="34" charset="0"/>
                <a:cs typeface="Arial" panose="020B0604020202020204" pitchFamily="34" charset="0"/>
              </a:rPr>
              <a:t> </a:t>
            </a:r>
            <a:r>
              <a:rPr lang="de-CH" sz="1800" dirty="0" err="1">
                <a:solidFill>
                  <a:srgbClr val="44546A"/>
                </a:solidFill>
                <a:latin typeface="Arial" panose="020B0604020202020204" pitchFamily="34" charset="0"/>
                <a:cs typeface="Arial" panose="020B0604020202020204" pitchFamily="34" charset="0"/>
              </a:rPr>
              <a:t>fédérales</a:t>
            </a:r>
            <a:r>
              <a:rPr lang="de-CH" sz="1800" dirty="0">
                <a:solidFill>
                  <a:srgbClr val="44546A"/>
                </a:solidFill>
                <a:latin typeface="Arial" panose="020B0604020202020204" pitchFamily="34" charset="0"/>
                <a:cs typeface="Arial" panose="020B0604020202020204" pitchFamily="34" charset="0"/>
              </a:rPr>
              <a:t> (2021 – 2024)</a:t>
            </a:r>
          </a:p>
          <a:p>
            <a:pPr marL="742950" lvl="1" indent="-285750">
              <a:buClr>
                <a:srgbClr val="70AD47">
                  <a:lumMod val="75000"/>
                </a:srgbClr>
              </a:buClr>
              <a:buFont typeface="Arial" panose="020B0604020202020204" pitchFamily="34" charset="0"/>
              <a:buChar char="•"/>
            </a:pPr>
            <a:r>
              <a:rPr lang="de-CH" sz="1800" dirty="0">
                <a:solidFill>
                  <a:srgbClr val="44546A"/>
                </a:solidFill>
                <a:latin typeface="Arial" panose="020B0604020202020204" pitchFamily="34" charset="0"/>
                <a:cs typeface="Arial" panose="020B0604020202020204" pitchFamily="34" charset="0"/>
              </a:rPr>
              <a:t>1re </a:t>
            </a:r>
            <a:r>
              <a:rPr lang="de-CH" sz="1800" dirty="0" err="1">
                <a:solidFill>
                  <a:srgbClr val="44546A"/>
                </a:solidFill>
                <a:latin typeface="Arial" panose="020B0604020202020204" pitchFamily="34" charset="0"/>
                <a:cs typeface="Arial" panose="020B0604020202020204" pitchFamily="34" charset="0"/>
              </a:rPr>
              <a:t>demande</a:t>
            </a:r>
            <a:r>
              <a:rPr lang="de-CH" sz="1800" dirty="0">
                <a:solidFill>
                  <a:srgbClr val="44546A"/>
                </a:solidFill>
                <a:latin typeface="Arial" panose="020B0604020202020204" pitchFamily="34" charset="0"/>
                <a:cs typeface="Arial" panose="020B0604020202020204" pitchFamily="34" charset="0"/>
              </a:rPr>
              <a:t> </a:t>
            </a:r>
            <a:r>
              <a:rPr lang="de-CH" sz="1800" dirty="0" err="1">
                <a:solidFill>
                  <a:srgbClr val="44546A"/>
                </a:solidFill>
                <a:latin typeface="Arial" panose="020B0604020202020204" pitchFamily="34" charset="0"/>
                <a:cs typeface="Arial" panose="020B0604020202020204" pitchFamily="34" charset="0"/>
              </a:rPr>
              <a:t>auprès</a:t>
            </a:r>
            <a:r>
              <a:rPr lang="de-CH" sz="1800" dirty="0">
                <a:solidFill>
                  <a:srgbClr val="44546A"/>
                </a:solidFill>
                <a:latin typeface="Arial" panose="020B0604020202020204" pitchFamily="34" charset="0"/>
                <a:cs typeface="Arial" panose="020B0604020202020204" pitchFamily="34" charset="0"/>
              </a:rPr>
              <a:t> des </a:t>
            </a:r>
            <a:r>
              <a:rPr lang="de-CH" sz="1800" dirty="0" err="1">
                <a:solidFill>
                  <a:srgbClr val="44546A"/>
                </a:solidFill>
                <a:latin typeface="Arial" panose="020B0604020202020204" pitchFamily="34" charset="0"/>
                <a:cs typeface="Arial" panose="020B0604020202020204" pitchFamily="34" charset="0"/>
              </a:rPr>
              <a:t>cantons</a:t>
            </a:r>
            <a:endParaRPr lang="de-CH" sz="1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endParaRPr lang="de-CH" sz="2000" b="1"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endParaRPr lang="de-CH" sz="2000" b="1"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de-CH" sz="2000" b="1" dirty="0">
                <a:solidFill>
                  <a:srgbClr val="44546A"/>
                </a:solidFill>
                <a:latin typeface="Arial" panose="020B0604020202020204" pitchFamily="34" charset="0"/>
                <a:cs typeface="Arial" panose="020B0604020202020204" pitchFamily="34" charset="0"/>
              </a:rPr>
              <a:t>(23.4155) Motion </a:t>
            </a:r>
            <a:r>
              <a:rPr lang="de-CH" sz="2000" b="1" dirty="0" err="1">
                <a:solidFill>
                  <a:srgbClr val="44546A"/>
                </a:solidFill>
                <a:latin typeface="Arial" panose="020B0604020202020204" pitchFamily="34" charset="0"/>
                <a:cs typeface="Arial" panose="020B0604020202020204" pitchFamily="34" charset="0"/>
              </a:rPr>
              <a:t>Fässler</a:t>
            </a:r>
            <a:r>
              <a:rPr lang="de-CH" sz="2000" b="1" dirty="0">
                <a:solidFill>
                  <a:srgbClr val="44546A"/>
                </a:solidFill>
                <a:latin typeface="Arial" panose="020B0604020202020204" pitchFamily="34" charset="0"/>
                <a:cs typeface="Arial" panose="020B0604020202020204" pitchFamily="34" charset="0"/>
              </a:rPr>
              <a:t> «Forêt. Adaptation urgente au </a:t>
            </a:r>
            <a:r>
              <a:rPr lang="de-CH" sz="2000" b="1" dirty="0" err="1">
                <a:solidFill>
                  <a:srgbClr val="44546A"/>
                </a:solidFill>
                <a:latin typeface="Arial" panose="020B0604020202020204" pitchFamily="34" charset="0"/>
                <a:cs typeface="Arial" panose="020B0604020202020204" pitchFamily="34" charset="0"/>
              </a:rPr>
              <a:t>changement</a:t>
            </a:r>
            <a:r>
              <a:rPr lang="de-CH" sz="2000" b="1" dirty="0">
                <a:solidFill>
                  <a:srgbClr val="44546A"/>
                </a:solidFill>
                <a:latin typeface="Arial" panose="020B0604020202020204" pitchFamily="34" charset="0"/>
                <a:cs typeface="Arial" panose="020B0604020202020204" pitchFamily="34" charset="0"/>
              </a:rPr>
              <a:t> </a:t>
            </a:r>
            <a:r>
              <a:rPr lang="de-CH" sz="2000" b="1" dirty="0" err="1">
                <a:solidFill>
                  <a:srgbClr val="44546A"/>
                </a:solidFill>
                <a:latin typeface="Arial" panose="020B0604020202020204" pitchFamily="34" charset="0"/>
                <a:cs typeface="Arial" panose="020B0604020202020204" pitchFamily="34" charset="0"/>
              </a:rPr>
              <a:t>climatique</a:t>
            </a:r>
            <a:r>
              <a:rPr lang="de-CH" sz="2000" b="1" dirty="0">
                <a:solidFill>
                  <a:srgbClr val="44546A"/>
                </a:solidFill>
                <a:latin typeface="Arial" panose="020B0604020202020204" pitchFamily="34" charset="0"/>
                <a:cs typeface="Arial" panose="020B0604020202020204" pitchFamily="34" charset="0"/>
              </a:rPr>
              <a:t>»</a:t>
            </a:r>
          </a:p>
          <a:p>
            <a:pPr lvl="1">
              <a:buClr>
                <a:srgbClr val="70AD47">
                  <a:lumMod val="75000"/>
                </a:srgbClr>
              </a:buClr>
            </a:pPr>
            <a:r>
              <a:rPr lang="de-CH" sz="1800" dirty="0">
                <a:solidFill>
                  <a:srgbClr val="44546A"/>
                </a:solidFill>
                <a:latin typeface="Arial" panose="020B0604020202020204" pitchFamily="34" charset="0"/>
                <a:cs typeface="Arial" panose="020B0604020202020204" pitchFamily="34" charset="0"/>
              </a:rPr>
              <a:t>+ 25 </a:t>
            </a:r>
            <a:r>
              <a:rPr lang="de-CH" sz="1800" dirty="0" err="1">
                <a:solidFill>
                  <a:srgbClr val="44546A"/>
                </a:solidFill>
                <a:latin typeface="Arial" panose="020B0604020202020204" pitchFamily="34" charset="0"/>
                <a:cs typeface="Arial" panose="020B0604020202020204" pitchFamily="34" charset="0"/>
              </a:rPr>
              <a:t>Mio</a:t>
            </a:r>
            <a:r>
              <a:rPr lang="de-CH" sz="1800" dirty="0">
                <a:solidFill>
                  <a:srgbClr val="44546A"/>
                </a:solidFill>
                <a:latin typeface="Arial" panose="020B0604020202020204" pitchFamily="34" charset="0"/>
                <a:cs typeface="Arial" panose="020B0604020202020204" pitchFamily="34" charset="0"/>
              </a:rPr>
              <a:t> de </a:t>
            </a:r>
            <a:r>
              <a:rPr lang="de-CH" sz="1800" dirty="0" err="1">
                <a:solidFill>
                  <a:srgbClr val="44546A"/>
                </a:solidFill>
                <a:latin typeface="Arial" panose="020B0604020202020204" pitchFamily="34" charset="0"/>
                <a:cs typeface="Arial" panose="020B0604020202020204" pitchFamily="34" charset="0"/>
              </a:rPr>
              <a:t>francs</a:t>
            </a:r>
            <a:r>
              <a:rPr lang="de-CH" sz="1800" dirty="0">
                <a:solidFill>
                  <a:srgbClr val="44546A"/>
                </a:solidFill>
                <a:latin typeface="Arial" panose="020B0604020202020204" pitchFamily="34" charset="0"/>
                <a:cs typeface="Arial" panose="020B0604020202020204" pitchFamily="34" charset="0"/>
              </a:rPr>
              <a:t> de </a:t>
            </a:r>
            <a:r>
              <a:rPr lang="de-CH" sz="1800" dirty="0" err="1">
                <a:solidFill>
                  <a:srgbClr val="44546A"/>
                </a:solidFill>
                <a:latin typeface="Arial" panose="020B0604020202020204" pitchFamily="34" charset="0"/>
                <a:cs typeface="Arial" panose="020B0604020202020204" pitchFamily="34" charset="0"/>
              </a:rPr>
              <a:t>subventions</a:t>
            </a:r>
            <a:r>
              <a:rPr lang="de-CH" sz="1800" dirty="0">
                <a:solidFill>
                  <a:srgbClr val="44546A"/>
                </a:solidFill>
                <a:latin typeface="Arial" panose="020B0604020202020204" pitchFamily="34" charset="0"/>
                <a:cs typeface="Arial" panose="020B0604020202020204" pitchFamily="34" charset="0"/>
              </a:rPr>
              <a:t> </a:t>
            </a:r>
            <a:r>
              <a:rPr lang="de-CH" sz="1800" dirty="0" err="1">
                <a:solidFill>
                  <a:srgbClr val="44546A"/>
                </a:solidFill>
                <a:latin typeface="Arial" panose="020B0604020202020204" pitchFamily="34" charset="0"/>
                <a:cs typeface="Arial" panose="020B0604020202020204" pitchFamily="34" charset="0"/>
              </a:rPr>
              <a:t>fédérales</a:t>
            </a:r>
            <a:r>
              <a:rPr lang="de-CH" sz="1800" dirty="0">
                <a:solidFill>
                  <a:srgbClr val="44546A"/>
                </a:solidFill>
                <a:latin typeface="Arial" panose="020B0604020202020204" pitchFamily="34" charset="0"/>
                <a:cs typeface="Arial" panose="020B0604020202020204" pitchFamily="34" charset="0"/>
              </a:rPr>
              <a:t> par an (</a:t>
            </a:r>
            <a:r>
              <a:rPr lang="de-CH" sz="1800" dirty="0" err="1">
                <a:solidFill>
                  <a:srgbClr val="44546A"/>
                </a:solidFill>
                <a:latin typeface="Arial" panose="020B0604020202020204" pitchFamily="34" charset="0"/>
                <a:cs typeface="Arial" panose="020B0604020202020204" pitchFamily="34" charset="0"/>
              </a:rPr>
              <a:t>solution</a:t>
            </a:r>
            <a:r>
              <a:rPr lang="de-CH" sz="1800" dirty="0">
                <a:solidFill>
                  <a:srgbClr val="44546A"/>
                </a:solidFill>
                <a:latin typeface="Arial" panose="020B0604020202020204" pitchFamily="34" charset="0"/>
                <a:cs typeface="Arial" panose="020B0604020202020204" pitchFamily="34" charset="0"/>
              </a:rPr>
              <a:t> </a:t>
            </a:r>
            <a:r>
              <a:rPr lang="de-CH" sz="1800" dirty="0" err="1">
                <a:solidFill>
                  <a:srgbClr val="44546A"/>
                </a:solidFill>
                <a:latin typeface="Arial" panose="020B0604020202020204" pitchFamily="34" charset="0"/>
                <a:cs typeface="Arial" panose="020B0604020202020204" pitchFamily="34" charset="0"/>
              </a:rPr>
              <a:t>définitive</a:t>
            </a:r>
            <a:r>
              <a:rPr lang="de-CH" sz="1800" dirty="0">
                <a:solidFill>
                  <a:srgbClr val="44546A"/>
                </a:solidFill>
                <a:latin typeface="Arial" panose="020B0604020202020204" pitchFamily="34" charset="0"/>
                <a:cs typeface="Arial" panose="020B0604020202020204" pitchFamily="34" charset="0"/>
              </a:rPr>
              <a:t>)</a:t>
            </a:r>
          </a:p>
          <a:p>
            <a:pPr marL="742950" lvl="1" indent="-285750">
              <a:buClr>
                <a:srgbClr val="70AD47">
                  <a:lumMod val="75000"/>
                </a:srgbClr>
              </a:buClr>
              <a:buFont typeface="Arial" panose="020B0604020202020204" pitchFamily="34" charset="0"/>
              <a:buChar char="•"/>
            </a:pPr>
            <a:r>
              <a:rPr lang="de-CH" sz="1800" dirty="0">
                <a:solidFill>
                  <a:srgbClr val="44546A"/>
                </a:solidFill>
                <a:latin typeface="Arial" panose="020B0604020202020204" pitchFamily="34" charset="0"/>
                <a:cs typeface="Arial" panose="020B0604020202020204" pitchFamily="34" charset="0"/>
              </a:rPr>
              <a:t>2e </a:t>
            </a:r>
            <a:r>
              <a:rPr lang="de-CH" sz="1800" dirty="0" err="1">
                <a:solidFill>
                  <a:srgbClr val="44546A"/>
                </a:solidFill>
                <a:latin typeface="Arial" panose="020B0604020202020204" pitchFamily="34" charset="0"/>
                <a:cs typeface="Arial" panose="020B0604020202020204" pitchFamily="34" charset="0"/>
              </a:rPr>
              <a:t>demande</a:t>
            </a:r>
            <a:r>
              <a:rPr lang="de-CH" sz="1800" dirty="0">
                <a:solidFill>
                  <a:srgbClr val="44546A"/>
                </a:solidFill>
                <a:latin typeface="Arial" panose="020B0604020202020204" pitchFamily="34" charset="0"/>
                <a:cs typeface="Arial" panose="020B0604020202020204" pitchFamily="34" charset="0"/>
              </a:rPr>
              <a:t> </a:t>
            </a:r>
            <a:r>
              <a:rPr lang="de-CH" sz="1800" dirty="0" err="1">
                <a:solidFill>
                  <a:srgbClr val="44546A"/>
                </a:solidFill>
                <a:latin typeface="Arial" panose="020B0604020202020204" pitchFamily="34" charset="0"/>
                <a:cs typeface="Arial" panose="020B0604020202020204" pitchFamily="34" charset="0"/>
              </a:rPr>
              <a:t>auprès</a:t>
            </a:r>
            <a:r>
              <a:rPr lang="de-CH" sz="1800" dirty="0">
                <a:solidFill>
                  <a:srgbClr val="44546A"/>
                </a:solidFill>
                <a:latin typeface="Arial" panose="020B0604020202020204" pitchFamily="34" charset="0"/>
                <a:cs typeface="Arial" panose="020B0604020202020204" pitchFamily="34" charset="0"/>
              </a:rPr>
              <a:t> des </a:t>
            </a:r>
            <a:r>
              <a:rPr lang="de-CH" sz="1800" dirty="0" err="1">
                <a:solidFill>
                  <a:srgbClr val="44546A"/>
                </a:solidFill>
                <a:latin typeface="Arial" panose="020B0604020202020204" pitchFamily="34" charset="0"/>
                <a:cs typeface="Arial" panose="020B0604020202020204" pitchFamily="34" charset="0"/>
              </a:rPr>
              <a:t>cantons</a:t>
            </a:r>
            <a:endParaRPr lang="de-CH" sz="1800" dirty="0">
              <a:solidFill>
                <a:srgbClr val="44546A"/>
              </a:solidFill>
              <a:latin typeface="Arial" panose="020B0604020202020204" pitchFamily="34" charset="0"/>
              <a:cs typeface="Arial" panose="020B0604020202020204" pitchFamily="34" charset="0"/>
            </a:endParaRPr>
          </a:p>
          <a:p>
            <a:pPr lvl="1">
              <a:buClr>
                <a:srgbClr val="70AD47">
                  <a:lumMod val="75000"/>
                </a:srgbClr>
              </a:buClr>
            </a:pPr>
            <a:endParaRPr lang="de-CH" sz="2000" b="1"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de-CH" sz="2000" b="1" dirty="0">
                <a:solidFill>
                  <a:srgbClr val="44546A"/>
                </a:solidFill>
                <a:latin typeface="Arial" panose="020B0604020202020204" pitchFamily="34" charset="0"/>
                <a:cs typeface="Arial" panose="020B0604020202020204" pitchFamily="34" charset="0"/>
              </a:rPr>
              <a:t>Conseil des Etats: 31 </a:t>
            </a:r>
            <a:r>
              <a:rPr lang="de-CH" sz="2000" b="1" dirty="0" err="1">
                <a:solidFill>
                  <a:srgbClr val="44546A"/>
                </a:solidFill>
                <a:latin typeface="Arial" panose="020B0604020202020204" pitchFamily="34" charset="0"/>
                <a:cs typeface="Arial" panose="020B0604020202020204" pitchFamily="34" charset="0"/>
              </a:rPr>
              <a:t>oui</a:t>
            </a:r>
            <a:r>
              <a:rPr lang="de-CH" sz="2000" b="1" dirty="0">
                <a:solidFill>
                  <a:srgbClr val="44546A"/>
                </a:solidFill>
                <a:latin typeface="Arial" panose="020B0604020202020204" pitchFamily="34" charset="0"/>
                <a:cs typeface="Arial" panose="020B0604020202020204" pitchFamily="34" charset="0"/>
              </a:rPr>
              <a:t> : 4 non</a:t>
            </a:r>
          </a:p>
          <a:p>
            <a:pPr marL="457200" indent="-457200">
              <a:buClr>
                <a:srgbClr val="70AD47">
                  <a:lumMod val="75000"/>
                </a:srgbClr>
              </a:buClr>
              <a:buFont typeface="Arial" panose="020B0604020202020204" pitchFamily="34" charset="0"/>
              <a:buChar char="•"/>
              <a:defRPr/>
            </a:pPr>
            <a:endParaRPr lang="de-CH" sz="2000" b="1"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de-CH" sz="2000" b="1" dirty="0">
                <a:solidFill>
                  <a:srgbClr val="44546A"/>
                </a:solidFill>
                <a:latin typeface="Arial" panose="020B0604020202020204" pitchFamily="34" charset="0"/>
                <a:cs typeface="Arial" panose="020B0604020202020204" pitchFamily="34" charset="0"/>
              </a:rPr>
              <a:t>Conseil national: 181 </a:t>
            </a:r>
            <a:r>
              <a:rPr lang="de-CH" sz="2000" b="1" dirty="0" err="1">
                <a:solidFill>
                  <a:srgbClr val="44546A"/>
                </a:solidFill>
                <a:latin typeface="Arial" panose="020B0604020202020204" pitchFamily="34" charset="0"/>
                <a:cs typeface="Arial" panose="020B0604020202020204" pitchFamily="34" charset="0"/>
              </a:rPr>
              <a:t>oui</a:t>
            </a:r>
            <a:r>
              <a:rPr lang="de-CH" sz="2000" b="1" dirty="0">
                <a:solidFill>
                  <a:srgbClr val="44546A"/>
                </a:solidFill>
                <a:latin typeface="Arial" panose="020B0604020202020204" pitchFamily="34" charset="0"/>
                <a:cs typeface="Arial" panose="020B0604020202020204" pitchFamily="34" charset="0"/>
              </a:rPr>
              <a:t> : 3 non</a:t>
            </a:r>
          </a:p>
          <a:p>
            <a:pPr marL="457200" indent="-457200">
              <a:buClr>
                <a:srgbClr val="70AD47">
                  <a:lumMod val="75000"/>
                </a:srgbClr>
              </a:buClr>
              <a:buFont typeface="Arial" panose="020B0604020202020204" pitchFamily="34" charset="0"/>
              <a:buChar char="•"/>
              <a:defRPr/>
            </a:pPr>
            <a:endParaRPr lang="de-CH" sz="2000" b="1" dirty="0">
              <a:solidFill>
                <a:srgbClr val="44546A"/>
              </a:solidFill>
              <a:latin typeface="Arial" panose="020B0604020202020204" pitchFamily="34" charset="0"/>
              <a:cs typeface="Arial" panose="020B0604020202020204" pitchFamily="34" charset="0"/>
            </a:endParaRPr>
          </a:p>
          <a:p>
            <a:pPr lvl="1">
              <a:buClr>
                <a:srgbClr val="70AD47">
                  <a:lumMod val="75000"/>
                </a:srgbClr>
              </a:buClr>
              <a:defRPr/>
            </a:pPr>
            <a:r>
              <a:rPr lang="de-CH" sz="2000" b="1" dirty="0">
                <a:solidFill>
                  <a:srgbClr val="FF0000"/>
                </a:solidFill>
                <a:latin typeface="Arial" panose="020B0604020202020204" pitchFamily="34" charset="0"/>
                <a:cs typeface="Arial" panose="020B0604020202020204" pitchFamily="34" charset="0"/>
              </a:rPr>
              <a:t>&gt;&gt; 	</a:t>
            </a:r>
            <a:r>
              <a:rPr lang="fr-CH" sz="2000" b="1" dirty="0">
                <a:solidFill>
                  <a:srgbClr val="FF0000"/>
                </a:solidFill>
                <a:latin typeface="Arial" panose="020B0604020202020204" pitchFamily="34" charset="0"/>
                <a:cs typeface="Arial" panose="020B0604020202020204" pitchFamily="34" charset="0"/>
              </a:rPr>
              <a:t>Le Parlement reconnaît l’importance des mesures d’adaptation en forêt !</a:t>
            </a:r>
          </a:p>
          <a:p>
            <a:pPr lvl="1">
              <a:buClr>
                <a:srgbClr val="70AD47">
                  <a:lumMod val="75000"/>
                </a:srgbClr>
              </a:buClr>
              <a:defRPr/>
            </a:pPr>
            <a:endParaRPr lang="de-CH" sz="2000" b="1" dirty="0">
              <a:solidFill>
                <a:srgbClr val="FF0000"/>
              </a:solidFill>
              <a:latin typeface="Arial" panose="020B0604020202020204" pitchFamily="34" charset="0"/>
              <a:cs typeface="Arial" panose="020B0604020202020204" pitchFamily="34" charset="0"/>
            </a:endParaRPr>
          </a:p>
          <a:p>
            <a:pPr lvl="1">
              <a:buClr>
                <a:srgbClr val="70AD47">
                  <a:lumMod val="75000"/>
                </a:srgbClr>
              </a:buClr>
              <a:defRPr/>
            </a:pPr>
            <a:r>
              <a:rPr lang="de-CH" sz="2000" b="1" dirty="0">
                <a:solidFill>
                  <a:srgbClr val="FF0000"/>
                </a:solidFill>
                <a:latin typeface="Arial" panose="020B0604020202020204" pitchFamily="34" charset="0"/>
                <a:cs typeface="Arial" panose="020B0604020202020204" pitchFamily="34" charset="0"/>
              </a:rPr>
              <a:t>&gt;&gt; 	</a:t>
            </a:r>
            <a:r>
              <a:rPr lang="fr-CH" sz="2000" b="1" dirty="0">
                <a:solidFill>
                  <a:srgbClr val="FF0000"/>
                </a:solidFill>
                <a:latin typeface="Arial" panose="020B0604020202020204" pitchFamily="34" charset="0"/>
                <a:cs typeface="Arial" panose="020B0604020202020204" pitchFamily="34" charset="0"/>
              </a:rPr>
              <a:t>Le rajeunissement durable des forêts est la clé!</a:t>
            </a:r>
            <a:endParaRPr lang="de-CH" sz="2000" b="1"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58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pPr>
              <a:defRPr/>
            </a:pPr>
            <a:br>
              <a:rPr lang="de-CH">
                <a:solidFill>
                  <a:prstClr val="black">
                    <a:tint val="75000"/>
                  </a:prstClr>
                </a:solidFill>
              </a:rPr>
            </a:br>
            <a:r>
              <a:rPr lang="de-CH">
                <a:solidFill>
                  <a:prstClr val="black">
                    <a:tint val="75000"/>
                  </a:prstClr>
                </a:solidFill>
              </a:rPr>
              <a:t> Folien-Nr. </a:t>
            </a:r>
            <a:fld id="{B5573F4B-703B-40B7-B6EB-FE2E4855313D}" type="slidenum">
              <a:rPr lang="de-CH">
                <a:solidFill>
                  <a:prstClr val="black">
                    <a:tint val="75000"/>
                  </a:prstClr>
                </a:solidFill>
              </a:rPr>
              <a:pPr>
                <a:defRPr/>
              </a:pPr>
              <a:t>7</a:t>
            </a:fld>
            <a:endParaRPr lang="de-CH">
              <a:solidFill>
                <a:prstClr val="black">
                  <a:tint val="75000"/>
                </a:prstClr>
              </a:solidFill>
            </a:endParaRPr>
          </a:p>
          <a:p>
            <a:pPr>
              <a:defRPr/>
            </a:pPr>
            <a:endParaRPr lang="de-CH">
              <a:solidFill>
                <a:prstClr val="black">
                  <a:tint val="75000"/>
                </a:prstClr>
              </a:solidFill>
            </a:endParaRP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72" y="-143368"/>
            <a:ext cx="3816424" cy="1674467"/>
          </a:xfrm>
          <a:prstGeom prst="rect">
            <a:avLst/>
          </a:prstGeom>
        </p:spPr>
      </p:pic>
      <p:sp>
        <p:nvSpPr>
          <p:cNvPr id="12" name="Textfeld 11"/>
          <p:cNvSpPr txBox="1"/>
          <p:nvPr/>
        </p:nvSpPr>
        <p:spPr>
          <a:xfrm>
            <a:off x="1541413" y="1916832"/>
            <a:ext cx="3983086" cy="1107996"/>
          </a:xfrm>
          <a:prstGeom prst="rect">
            <a:avLst/>
          </a:prstGeom>
          <a:solidFill>
            <a:schemeClr val="accent6">
              <a:lumMod val="60000"/>
              <a:lumOff val="40000"/>
              <a:alpha val="66000"/>
            </a:schemeClr>
          </a:solidFill>
        </p:spPr>
        <p:txBody>
          <a:bodyPr wrap="square" rtlCol="0">
            <a:spAutoFit/>
          </a:bodyPr>
          <a:lstStyle/>
          <a:p>
            <a:pPr>
              <a:defRPr/>
            </a:pPr>
            <a:r>
              <a:rPr lang="de-CH" sz="2400" b="1" dirty="0">
                <a:solidFill>
                  <a:prstClr val="black"/>
                </a:solidFill>
                <a:latin typeface="Arial" panose="020B0604020202020204" pitchFamily="34" charset="0"/>
                <a:cs typeface="Arial" panose="020B0604020202020204" pitchFamily="34" charset="0"/>
              </a:rPr>
              <a:t>Papier de </a:t>
            </a:r>
            <a:r>
              <a:rPr lang="de-CH" sz="2400" b="1" dirty="0" err="1">
                <a:solidFill>
                  <a:prstClr val="black"/>
                </a:solidFill>
                <a:latin typeface="Arial" panose="020B0604020202020204" pitchFamily="34" charset="0"/>
                <a:cs typeface="Arial" panose="020B0604020202020204" pitchFamily="34" charset="0"/>
              </a:rPr>
              <a:t>position</a:t>
            </a:r>
            <a:endParaRPr lang="de-CH" sz="2400" b="1" dirty="0">
              <a:solidFill>
                <a:prstClr val="black"/>
              </a:solidFill>
              <a:latin typeface="Arial" panose="020B0604020202020204" pitchFamily="34" charset="0"/>
              <a:cs typeface="Arial" panose="020B0604020202020204" pitchFamily="34" charset="0"/>
            </a:endParaRPr>
          </a:p>
          <a:p>
            <a:pPr>
              <a:defRPr/>
            </a:pPr>
            <a:r>
              <a:rPr lang="de-CH" sz="2400" b="1" dirty="0">
                <a:solidFill>
                  <a:prstClr val="black"/>
                </a:solidFill>
                <a:latin typeface="Arial" panose="020B0604020202020204" pitchFamily="34" charset="0"/>
                <a:cs typeface="Arial" panose="020B0604020202020204" pitchFamily="34" charset="0"/>
              </a:rPr>
              <a:t>Forêt et </a:t>
            </a:r>
            <a:r>
              <a:rPr lang="de-CH" sz="2400" b="1" dirty="0" err="1">
                <a:solidFill>
                  <a:prstClr val="black"/>
                </a:solidFill>
                <a:latin typeface="Arial" panose="020B0604020202020204" pitchFamily="34" charset="0"/>
                <a:cs typeface="Arial" panose="020B0604020202020204" pitchFamily="34" charset="0"/>
              </a:rPr>
              <a:t>gibier</a:t>
            </a:r>
            <a:r>
              <a:rPr lang="de-CH" sz="2400" b="1" dirty="0">
                <a:solidFill>
                  <a:prstClr val="black"/>
                </a:solidFill>
                <a:latin typeface="Arial" panose="020B0604020202020204" pitchFamily="34" charset="0"/>
                <a:cs typeface="Arial" panose="020B0604020202020204" pitchFamily="34" charset="0"/>
              </a:rPr>
              <a:t> de la CFP</a:t>
            </a:r>
            <a:br>
              <a:rPr lang="de-CH" sz="2400" b="1" dirty="0">
                <a:solidFill>
                  <a:prstClr val="black"/>
                </a:solidFill>
                <a:latin typeface="Arial" panose="020B0604020202020204" pitchFamily="34" charset="0"/>
                <a:cs typeface="Arial" panose="020B0604020202020204" pitchFamily="34" charset="0"/>
              </a:rPr>
            </a:br>
            <a:endParaRPr lang="de-CH" sz="1800" dirty="0">
              <a:solidFill>
                <a:prstClr val="black"/>
              </a:solidFill>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p:txBody>
          <a:bodyPr/>
          <a:lstStyle/>
          <a:p>
            <a:pPr>
              <a:defRPr/>
            </a:pPr>
            <a:r>
              <a:rPr lang="de-CH">
                <a:solidFill>
                  <a:prstClr val="black">
                    <a:tint val="75000"/>
                  </a:prstClr>
                </a:solidFill>
              </a:rPr>
              <a:t>KWL-CFP</a:t>
            </a:r>
          </a:p>
        </p:txBody>
      </p:sp>
      <p:pic>
        <p:nvPicPr>
          <p:cNvPr id="5" name="Image 4">
            <a:extLst>
              <a:ext uri="{FF2B5EF4-FFF2-40B4-BE49-F238E27FC236}">
                <a16:creationId xmlns:a16="http://schemas.microsoft.com/office/drawing/2014/main" id="{763CD5A5-3B70-622A-A035-A921E5A45C52}"/>
              </a:ext>
            </a:extLst>
          </p:cNvPr>
          <p:cNvPicPr>
            <a:picLocks noChangeAspect="1"/>
          </p:cNvPicPr>
          <p:nvPr/>
        </p:nvPicPr>
        <p:blipFill>
          <a:blip r:embed="rId4"/>
          <a:stretch>
            <a:fillRect/>
          </a:stretch>
        </p:blipFill>
        <p:spPr>
          <a:xfrm>
            <a:off x="5616356" y="0"/>
            <a:ext cx="4731193" cy="6858000"/>
          </a:xfrm>
          <a:prstGeom prst="rect">
            <a:avLst/>
          </a:prstGeom>
        </p:spPr>
      </p:pic>
    </p:spTree>
    <p:extLst>
      <p:ext uri="{BB962C8B-B14F-4D97-AF65-F5344CB8AC3E}">
        <p14:creationId xmlns:p14="http://schemas.microsoft.com/office/powerpoint/2010/main" val="291424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9A9EB-C360-BF98-997F-F506A6BA3B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308835-D622-41CB-D637-2E04AED93585}"/>
              </a:ext>
            </a:extLst>
          </p:cNvPr>
          <p:cNvSpPr>
            <a:spLocks noGrp="1"/>
          </p:cNvSpPr>
          <p:nvPr>
            <p:ph type="title"/>
          </p:nvPr>
        </p:nvSpPr>
        <p:spPr>
          <a:xfrm>
            <a:off x="2422080" y="184028"/>
            <a:ext cx="7920880" cy="974933"/>
          </a:xfrm>
        </p:spPr>
        <p:txBody>
          <a:bodyPr/>
          <a:lstStyle/>
          <a:p>
            <a:r>
              <a:rPr lang="fr-CH" sz="2800" b="1" dirty="0">
                <a:latin typeface="Arial" panose="020B0604020202020204" pitchFamily="34" charset="0"/>
                <a:cs typeface="Arial" panose="020B0604020202020204" pitchFamily="34" charset="0"/>
              </a:rPr>
              <a:t>Papier de position Forêt et gibier:</a:t>
            </a:r>
            <a:br>
              <a:rPr lang="fr-CH" sz="2800" b="1" dirty="0">
                <a:latin typeface="Arial" panose="020B0604020202020204" pitchFamily="34" charset="0"/>
                <a:cs typeface="Arial" panose="020B0604020202020204" pitchFamily="34" charset="0"/>
              </a:rPr>
            </a:br>
            <a:r>
              <a:rPr lang="fr-CH" sz="2800" b="1" dirty="0">
                <a:latin typeface="Arial" panose="020B0604020202020204" pitchFamily="34" charset="0"/>
                <a:cs typeface="Arial" panose="020B0604020202020204" pitchFamily="34" charset="0"/>
              </a:rPr>
              <a:t>défis</a:t>
            </a:r>
            <a:endParaRPr lang="fr-CH" sz="2400" b="1"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F253F4D5-5B35-2793-C18E-8426D83938CF}"/>
              </a:ext>
            </a:extLst>
          </p:cNvPr>
          <p:cNvSpPr txBox="1"/>
          <p:nvPr/>
        </p:nvSpPr>
        <p:spPr>
          <a:xfrm>
            <a:off x="2423592" y="1772816"/>
            <a:ext cx="8136904" cy="3785652"/>
          </a:xfrm>
          <a:prstGeom prst="rect">
            <a:avLst/>
          </a:prstGeom>
          <a:noFill/>
        </p:spPr>
        <p:txBody>
          <a:bodyPr wrap="square" rtlCol="0">
            <a:spAutoFit/>
          </a:bodyPr>
          <a:lstStyle/>
          <a:p>
            <a:pPr marL="457200" indent="-457200">
              <a:buClr>
                <a:srgbClr val="70AD47">
                  <a:lumMod val="75000"/>
                </a:srgbClr>
              </a:buClr>
              <a:buFont typeface="Arial" panose="020B0604020202020204" pitchFamily="34" charset="0"/>
              <a:buChar char="•"/>
              <a:defRPr/>
            </a:pPr>
            <a:r>
              <a:rPr lang="fr-CH" sz="2400" b="1" dirty="0">
                <a:solidFill>
                  <a:srgbClr val="44546A"/>
                </a:solidFill>
                <a:latin typeface="Arial" panose="020B0604020202020204" pitchFamily="34" charset="0"/>
                <a:cs typeface="Arial" panose="020B0604020202020204" pitchFamily="34" charset="0"/>
              </a:rPr>
              <a:t>Rajeunissement de la forêt et populations de gibier</a:t>
            </a:r>
          </a:p>
          <a:p>
            <a:pPr marL="457200" indent="-457200">
              <a:buClr>
                <a:srgbClr val="70AD47">
                  <a:lumMod val="75000"/>
                </a:srgbClr>
              </a:buClr>
              <a:buFont typeface="Arial" panose="020B0604020202020204" pitchFamily="34" charset="0"/>
              <a:buChar char="•"/>
              <a:defRPr/>
            </a:pPr>
            <a:endParaRPr lang="de-CH" sz="2400" b="1"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400" b="1" dirty="0">
                <a:solidFill>
                  <a:srgbClr val="44546A"/>
                </a:solidFill>
                <a:latin typeface="Arial" panose="020B0604020202020204" pitchFamily="34" charset="0"/>
                <a:cs typeface="Arial" panose="020B0604020202020204" pitchFamily="34" charset="0"/>
              </a:rPr>
              <a:t>Pression croissante sur la forêt et la faune sauvage due aux personnes en quête de détente et aux personnes pratiquant des loisirs</a:t>
            </a:r>
          </a:p>
          <a:p>
            <a:pPr>
              <a:buClr>
                <a:srgbClr val="70AD47">
                  <a:lumMod val="75000"/>
                </a:srgbClr>
              </a:buClr>
              <a:defRPr/>
            </a:pPr>
            <a:endParaRPr lang="de-CH" sz="2400" b="1"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400" b="1" dirty="0">
                <a:solidFill>
                  <a:srgbClr val="44546A"/>
                </a:solidFill>
                <a:latin typeface="Arial" panose="020B0604020202020204" pitchFamily="34" charset="0"/>
                <a:cs typeface="Arial" panose="020B0604020202020204" pitchFamily="34" charset="0"/>
              </a:rPr>
              <a:t>Régulation des grands prédateurs, régénération de la forêt et exploitation cynégétique équilibrée</a:t>
            </a:r>
          </a:p>
          <a:p>
            <a:pPr>
              <a:buClr>
                <a:srgbClr val="70AD47">
                  <a:lumMod val="75000"/>
                </a:srgbClr>
              </a:buClr>
              <a:defRPr/>
            </a:pPr>
            <a:endParaRPr lang="de-CH" sz="2400" b="1"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r>
              <a:rPr lang="fr-CH" sz="2400" b="1" dirty="0">
                <a:solidFill>
                  <a:srgbClr val="44546A"/>
                </a:solidFill>
                <a:latin typeface="Arial" panose="020B0604020202020204" pitchFamily="34" charset="0"/>
                <a:cs typeface="Arial" panose="020B0604020202020204" pitchFamily="34" charset="0"/>
              </a:rPr>
              <a:t>Garantie de la gestion forestière et de la chasse</a:t>
            </a:r>
            <a:endParaRPr lang="de-CH" sz="2400" b="1" dirty="0">
              <a:solidFill>
                <a:srgbClr val="44546A"/>
              </a:solidFill>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79C23BBC-C34C-10D7-9F2B-6E3D06AABE5B}"/>
              </a:ext>
            </a:extLst>
          </p:cNvPr>
          <p:cNvSpPr>
            <a:spLocks noGrp="1"/>
          </p:cNvSpPr>
          <p:nvPr>
            <p:ph type="ftr" sz="quarter" idx="11"/>
          </p:nvPr>
        </p:nvSpPr>
        <p:spPr/>
        <p:txBody>
          <a:bodyPr/>
          <a:lstStyle/>
          <a:p>
            <a:pPr>
              <a:defRPr/>
            </a:pPr>
            <a:r>
              <a:rPr lang="de-CH"/>
              <a:t>KWL-CFP</a:t>
            </a:r>
          </a:p>
        </p:txBody>
      </p:sp>
      <p:sp>
        <p:nvSpPr>
          <p:cNvPr id="4" name="Foliennummernplatzhalter 3">
            <a:extLst>
              <a:ext uri="{FF2B5EF4-FFF2-40B4-BE49-F238E27FC236}">
                <a16:creationId xmlns:a16="http://schemas.microsoft.com/office/drawing/2014/main" id="{A3C00E1E-B68F-FA90-EC08-D16F61EB6683}"/>
              </a:ext>
            </a:extLst>
          </p:cNvPr>
          <p:cNvSpPr>
            <a:spLocks noGrp="1"/>
          </p:cNvSpPr>
          <p:nvPr>
            <p:ph type="sldNum" sz="quarter" idx="12"/>
          </p:nvPr>
        </p:nvSpPr>
        <p:spPr/>
        <p:txBody>
          <a:bodyPr/>
          <a:lstStyle/>
          <a:p>
            <a:pPr>
              <a:defRPr/>
            </a:pPr>
            <a:br>
              <a:rPr lang="de-CH"/>
            </a:br>
            <a:r>
              <a:rPr lang="de-CH"/>
              <a:t> Folien-Nr. </a:t>
            </a:r>
            <a:fld id="{000BBE32-B9CA-405A-9A66-E21A95B8C02B}" type="slidenum">
              <a:rPr lang="de-CH" smtClean="0"/>
              <a:pPr>
                <a:defRPr/>
              </a:pPr>
              <a:t>8</a:t>
            </a:fld>
            <a:endParaRPr lang="de-CH"/>
          </a:p>
          <a:p>
            <a:pPr>
              <a:defRPr/>
            </a:pPr>
            <a:endParaRPr lang="de-CH"/>
          </a:p>
        </p:txBody>
      </p:sp>
    </p:spTree>
    <p:extLst>
      <p:ext uri="{BB962C8B-B14F-4D97-AF65-F5344CB8AC3E}">
        <p14:creationId xmlns:p14="http://schemas.microsoft.com/office/powerpoint/2010/main" val="4016826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35389-FAC3-D1DF-E933-3EE7710612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FA664B-E8E7-D86A-3D27-FC61C4C38A47}"/>
              </a:ext>
            </a:extLst>
          </p:cNvPr>
          <p:cNvSpPr>
            <a:spLocks noGrp="1"/>
          </p:cNvSpPr>
          <p:nvPr>
            <p:ph type="title"/>
          </p:nvPr>
        </p:nvSpPr>
        <p:spPr>
          <a:xfrm>
            <a:off x="2423592" y="188640"/>
            <a:ext cx="8064896" cy="548680"/>
          </a:xfrm>
        </p:spPr>
        <p:txBody>
          <a:bodyPr/>
          <a:lstStyle/>
          <a:p>
            <a:r>
              <a:rPr lang="de-CH" sz="2600" b="1" dirty="0" err="1">
                <a:solidFill>
                  <a:prstClr val="black"/>
                </a:solidFill>
                <a:latin typeface="Arial" panose="020B0604020202020204" pitchFamily="34" charset="0"/>
                <a:cs typeface="Arial" panose="020B0604020202020204" pitchFamily="34" charset="0"/>
              </a:rPr>
              <a:t>Rajeunissement</a:t>
            </a:r>
            <a:r>
              <a:rPr lang="de-CH" sz="2600" b="1" dirty="0">
                <a:solidFill>
                  <a:prstClr val="black"/>
                </a:solidFill>
                <a:latin typeface="Arial" panose="020B0604020202020204" pitchFamily="34" charset="0"/>
                <a:cs typeface="Arial" panose="020B0604020202020204" pitchFamily="34" charset="0"/>
              </a:rPr>
              <a:t> de la forêt et </a:t>
            </a:r>
            <a:r>
              <a:rPr lang="de-CH" sz="2600" b="1" dirty="0" err="1">
                <a:solidFill>
                  <a:prstClr val="black"/>
                </a:solidFill>
                <a:latin typeface="Arial" panose="020B0604020202020204" pitchFamily="34" charset="0"/>
                <a:cs typeface="Arial" panose="020B0604020202020204" pitchFamily="34" charset="0"/>
              </a:rPr>
              <a:t>population</a:t>
            </a:r>
            <a:r>
              <a:rPr lang="de-CH" sz="2600" b="1" dirty="0">
                <a:solidFill>
                  <a:prstClr val="black"/>
                </a:solidFill>
                <a:latin typeface="Arial" panose="020B0604020202020204" pitchFamily="34" charset="0"/>
                <a:cs typeface="Arial" panose="020B0604020202020204" pitchFamily="34" charset="0"/>
              </a:rPr>
              <a:t> </a:t>
            </a:r>
            <a:r>
              <a:rPr lang="de-CH" sz="2600" b="1" dirty="0" err="1">
                <a:solidFill>
                  <a:prstClr val="black"/>
                </a:solidFill>
                <a:latin typeface="Arial" panose="020B0604020202020204" pitchFamily="34" charset="0"/>
                <a:cs typeface="Arial" panose="020B0604020202020204" pitchFamily="34" charset="0"/>
              </a:rPr>
              <a:t>faunique</a:t>
            </a:r>
            <a:endParaRPr lang="de-CH" sz="2600" b="1" dirty="0">
              <a:solidFill>
                <a:prstClr val="black"/>
              </a:solidFill>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F9D674AC-CC06-3EAA-A553-1C2EA20AD91B}"/>
              </a:ext>
            </a:extLst>
          </p:cNvPr>
          <p:cNvSpPr txBox="1"/>
          <p:nvPr/>
        </p:nvSpPr>
        <p:spPr>
          <a:xfrm>
            <a:off x="2423592" y="1052736"/>
            <a:ext cx="8136904" cy="4832092"/>
          </a:xfrm>
          <a:prstGeom prst="rect">
            <a:avLst/>
          </a:prstGeom>
          <a:noFill/>
        </p:spPr>
        <p:txBody>
          <a:bodyPr wrap="square" rtlCol="0">
            <a:spAutoFit/>
          </a:bodyPr>
          <a:lstStyle/>
          <a:p>
            <a:pPr marL="457200" indent="-457200">
              <a:buClr>
                <a:srgbClr val="70AD47">
                  <a:lumMod val="75000"/>
                </a:srgbClr>
              </a:buClr>
              <a:buFont typeface="Arial" panose="020B0604020202020204" pitchFamily="34" charset="0"/>
              <a:buChar char="•"/>
              <a:defRPr/>
            </a:pPr>
            <a:r>
              <a:rPr lang="de-CH" sz="2000" dirty="0">
                <a:solidFill>
                  <a:srgbClr val="44546A"/>
                </a:solidFill>
                <a:latin typeface="Arial" panose="020B0604020202020204" pitchFamily="34" charset="0"/>
                <a:cs typeface="Arial" panose="020B0604020202020204" pitchFamily="34" charset="0"/>
              </a:rPr>
              <a:t>La CFP</a:t>
            </a:r>
            <a:endParaRPr lang="de-CH" sz="1800" dirty="0">
              <a:solidFill>
                <a:srgbClr val="44546A"/>
              </a:solidFill>
              <a:latin typeface="Arial" panose="020B0604020202020204" pitchFamily="34" charset="0"/>
              <a:cs typeface="Arial" panose="020B0604020202020204" pitchFamily="34" charset="0"/>
            </a:endParaRPr>
          </a:p>
          <a:p>
            <a:pPr marL="457200" indent="-457200">
              <a:buClr>
                <a:srgbClr val="70AD47">
                  <a:lumMod val="75000"/>
                </a:srgbClr>
              </a:buClr>
              <a:buFont typeface="Arial" panose="020B0604020202020204" pitchFamily="34" charset="0"/>
              <a:buChar char="•"/>
              <a:defRPr/>
            </a:pPr>
            <a:endParaRPr lang="de-CH" sz="1800" dirty="0">
              <a:solidFill>
                <a:srgbClr val="44546A"/>
              </a:solidFill>
              <a:latin typeface="Arial" panose="020B0604020202020204" pitchFamily="34" charset="0"/>
              <a:cs typeface="Arial" panose="020B0604020202020204" pitchFamily="34" charset="0"/>
            </a:endParaRPr>
          </a:p>
          <a:p>
            <a:pPr marL="914400" lvl="1" indent="-457200">
              <a:buClr>
                <a:srgbClr val="70AD47">
                  <a:lumMod val="75000"/>
                </a:srgbClr>
              </a:buClr>
              <a:buFont typeface="Arial" panose="020B0604020202020204" pitchFamily="34" charset="0"/>
              <a:buChar char="•"/>
              <a:defRPr/>
            </a:pPr>
            <a:r>
              <a:rPr lang="fr-CH" sz="1800" dirty="0">
                <a:solidFill>
                  <a:srgbClr val="44546A"/>
                </a:solidFill>
                <a:latin typeface="Arial" panose="020B0604020202020204" pitchFamily="34" charset="0"/>
                <a:cs typeface="Arial" panose="020B0604020202020204" pitchFamily="34" charset="0"/>
              </a:rPr>
              <a:t>considère que le rajeunissement de la forêt et un habitat forestier riche en structures et en espèces sont essentiels</a:t>
            </a:r>
          </a:p>
          <a:p>
            <a:pPr lvl="1">
              <a:buClr>
                <a:srgbClr val="70AD47">
                  <a:lumMod val="75000"/>
                </a:srgbClr>
              </a:buClr>
              <a:defRPr/>
            </a:pPr>
            <a:endParaRPr lang="fr-CH" sz="1800" dirty="0">
              <a:solidFill>
                <a:srgbClr val="44546A"/>
              </a:solidFill>
              <a:latin typeface="Arial" panose="020B0604020202020204" pitchFamily="34" charset="0"/>
              <a:cs typeface="Arial" panose="020B0604020202020204" pitchFamily="34" charset="0"/>
            </a:endParaRPr>
          </a:p>
          <a:p>
            <a:pPr marL="914400" lvl="1" indent="-457200">
              <a:buClr>
                <a:srgbClr val="70AD47">
                  <a:lumMod val="75000"/>
                </a:srgbClr>
              </a:buClr>
              <a:buFont typeface="Arial" panose="020B0604020202020204" pitchFamily="34" charset="0"/>
              <a:buChar char="•"/>
              <a:defRPr/>
            </a:pPr>
            <a:r>
              <a:rPr lang="fr-CH" sz="1800" dirty="0">
                <a:solidFill>
                  <a:srgbClr val="44546A"/>
                </a:solidFill>
                <a:latin typeface="Arial" panose="020B0604020202020204" pitchFamily="34" charset="0"/>
                <a:cs typeface="Arial" panose="020B0604020202020204" pitchFamily="34" charset="0"/>
              </a:rPr>
              <a:t>s'engage en faveur d'une planification et d'une mise en œuvre ciblées de mesures sylvicoles et cynégétiques coordonnées afin d'assurer le rajeunissement de la forêt</a:t>
            </a:r>
          </a:p>
          <a:p>
            <a:pPr lvl="1">
              <a:buClr>
                <a:srgbClr val="70AD47">
                  <a:lumMod val="75000"/>
                </a:srgbClr>
              </a:buClr>
              <a:defRPr/>
            </a:pPr>
            <a:endParaRPr lang="fr-CH" sz="1800" dirty="0">
              <a:solidFill>
                <a:srgbClr val="44546A"/>
              </a:solidFill>
              <a:latin typeface="Arial" panose="020B0604020202020204" pitchFamily="34" charset="0"/>
              <a:cs typeface="Arial" panose="020B0604020202020204" pitchFamily="34" charset="0"/>
            </a:endParaRPr>
          </a:p>
          <a:p>
            <a:pPr marL="914400" lvl="1" indent="-457200">
              <a:buClr>
                <a:srgbClr val="70AD47">
                  <a:lumMod val="75000"/>
                </a:srgbClr>
              </a:buClr>
              <a:buFont typeface="Arial" panose="020B0604020202020204" pitchFamily="34" charset="0"/>
              <a:buChar char="•"/>
              <a:defRPr/>
            </a:pPr>
            <a:r>
              <a:rPr lang="fr-CH" sz="1800" dirty="0">
                <a:solidFill>
                  <a:srgbClr val="44546A"/>
                </a:solidFill>
                <a:latin typeface="Arial" panose="020B0604020202020204" pitchFamily="34" charset="0"/>
                <a:cs typeface="Arial" panose="020B0604020202020204" pitchFamily="34" charset="0"/>
              </a:rPr>
              <a:t>s'engage pour la compréhension et l’acceptation mutuelles et </a:t>
            </a:r>
            <a:r>
              <a:rPr lang="fr-CH" sz="1800">
                <a:solidFill>
                  <a:srgbClr val="44546A"/>
                </a:solidFill>
                <a:latin typeface="Arial" panose="020B0604020202020204" pitchFamily="34" charset="0"/>
                <a:cs typeface="Arial" panose="020B0604020202020204" pitchFamily="34" charset="0"/>
              </a:rPr>
              <a:t>la réalisation </a:t>
            </a:r>
            <a:r>
              <a:rPr lang="fr-CH" sz="1800" dirty="0">
                <a:solidFill>
                  <a:srgbClr val="44546A"/>
                </a:solidFill>
                <a:latin typeface="Arial" panose="020B0604020202020204" pitchFamily="34" charset="0"/>
                <a:cs typeface="Arial" panose="020B0604020202020204" pitchFamily="34" charset="0"/>
              </a:rPr>
              <a:t>des objectifs concernant le thème forêt et gibier. </a:t>
            </a:r>
          </a:p>
          <a:p>
            <a:pPr lvl="1">
              <a:buClr>
                <a:srgbClr val="70AD47">
                  <a:lumMod val="75000"/>
                </a:srgbClr>
              </a:buClr>
              <a:defRPr/>
            </a:pPr>
            <a:endParaRPr lang="fr-CH" sz="1800" dirty="0">
              <a:solidFill>
                <a:srgbClr val="44546A"/>
              </a:solidFill>
              <a:latin typeface="Arial" panose="020B0604020202020204" pitchFamily="34" charset="0"/>
              <a:cs typeface="Arial" panose="020B0604020202020204" pitchFamily="34" charset="0"/>
            </a:endParaRPr>
          </a:p>
          <a:p>
            <a:pPr marL="914400" lvl="1" indent="-457200">
              <a:buClr>
                <a:srgbClr val="70AD47">
                  <a:lumMod val="75000"/>
                </a:srgbClr>
              </a:buClr>
              <a:buFont typeface="Arial" panose="020B0604020202020204" pitchFamily="34" charset="0"/>
              <a:buChar char="•"/>
              <a:defRPr/>
            </a:pPr>
            <a:r>
              <a:rPr lang="fr-CH" sz="1800" dirty="0">
                <a:solidFill>
                  <a:srgbClr val="44546A"/>
                </a:solidFill>
                <a:latin typeface="Arial" panose="020B0604020202020204" pitchFamily="34" charset="0"/>
                <a:cs typeface="Arial" panose="020B0604020202020204" pitchFamily="34" charset="0"/>
              </a:rPr>
              <a:t>assume la responsabilité politique de l'institutionnalisation de la collaboration entre les acteurs concernés</a:t>
            </a:r>
          </a:p>
          <a:p>
            <a:pPr lvl="1">
              <a:buClr>
                <a:srgbClr val="70AD47">
                  <a:lumMod val="75000"/>
                </a:srgbClr>
              </a:buClr>
              <a:defRPr/>
            </a:pPr>
            <a:endParaRPr lang="fr-CH" sz="1800" dirty="0">
              <a:solidFill>
                <a:srgbClr val="44546A"/>
              </a:solidFill>
              <a:latin typeface="Arial" panose="020B0604020202020204" pitchFamily="34" charset="0"/>
              <a:cs typeface="Arial" panose="020B0604020202020204" pitchFamily="34" charset="0"/>
            </a:endParaRPr>
          </a:p>
          <a:p>
            <a:pPr marL="914400" lvl="1" indent="-457200">
              <a:buClr>
                <a:srgbClr val="70AD47">
                  <a:lumMod val="75000"/>
                </a:srgbClr>
              </a:buClr>
              <a:buFont typeface="Arial" panose="020B0604020202020204" pitchFamily="34" charset="0"/>
              <a:buChar char="•"/>
              <a:defRPr/>
            </a:pPr>
            <a:r>
              <a:rPr lang="fr-CH" sz="1800" dirty="0">
                <a:solidFill>
                  <a:srgbClr val="44546A"/>
                </a:solidFill>
                <a:latin typeface="Arial" panose="020B0604020202020204" pitchFamily="34" charset="0"/>
                <a:cs typeface="Arial" panose="020B0604020202020204" pitchFamily="34" charset="0"/>
              </a:rPr>
              <a:t>exige des solutions au niveau local, régional et intercantonal</a:t>
            </a:r>
            <a:r>
              <a:rPr lang="de-CH" sz="1800" dirty="0">
                <a:solidFill>
                  <a:srgbClr val="44546A"/>
                </a:solidFill>
                <a:latin typeface="Arial" panose="020B0604020202020204" pitchFamily="34" charset="0"/>
                <a:cs typeface="Arial" panose="020B0604020202020204" pitchFamily="34" charset="0"/>
              </a:rPr>
              <a:t>.</a:t>
            </a:r>
          </a:p>
          <a:p>
            <a:pPr marL="457200" indent="-457200">
              <a:buClr>
                <a:srgbClr val="70AD47">
                  <a:lumMod val="75000"/>
                </a:srgbClr>
              </a:buClr>
              <a:buFont typeface="Arial" panose="020B0604020202020204" pitchFamily="34" charset="0"/>
              <a:buChar char="•"/>
            </a:pPr>
            <a:endParaRPr lang="de-CH" sz="1800" dirty="0">
              <a:solidFill>
                <a:srgbClr val="44546A"/>
              </a:solidFill>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D9742B12-B8F1-B349-33B6-C803ED9FA508}"/>
              </a:ext>
            </a:extLst>
          </p:cNvPr>
          <p:cNvSpPr>
            <a:spLocks noGrp="1"/>
          </p:cNvSpPr>
          <p:nvPr>
            <p:ph type="ftr" sz="quarter" idx="11"/>
          </p:nvPr>
        </p:nvSpPr>
        <p:spPr/>
        <p:txBody>
          <a:bodyPr/>
          <a:lstStyle/>
          <a:p>
            <a:pPr>
              <a:defRPr/>
            </a:pPr>
            <a:r>
              <a:rPr lang="de-CH"/>
              <a:t>KWL-CFP</a:t>
            </a:r>
          </a:p>
        </p:txBody>
      </p:sp>
      <p:sp>
        <p:nvSpPr>
          <p:cNvPr id="4" name="Foliennummernplatzhalter 3">
            <a:extLst>
              <a:ext uri="{FF2B5EF4-FFF2-40B4-BE49-F238E27FC236}">
                <a16:creationId xmlns:a16="http://schemas.microsoft.com/office/drawing/2014/main" id="{242904AA-C219-D5D9-F066-FD3AE3C5F4C8}"/>
              </a:ext>
            </a:extLst>
          </p:cNvPr>
          <p:cNvSpPr>
            <a:spLocks noGrp="1"/>
          </p:cNvSpPr>
          <p:nvPr>
            <p:ph type="sldNum" sz="quarter" idx="12"/>
          </p:nvPr>
        </p:nvSpPr>
        <p:spPr/>
        <p:txBody>
          <a:bodyPr/>
          <a:lstStyle/>
          <a:p>
            <a:pPr>
              <a:defRPr/>
            </a:pPr>
            <a:br>
              <a:rPr lang="de-CH"/>
            </a:br>
            <a:r>
              <a:rPr lang="de-CH"/>
              <a:t> Folien-Nr. </a:t>
            </a:r>
            <a:fld id="{000BBE32-B9CA-405A-9A66-E21A95B8C02B}" type="slidenum">
              <a:rPr lang="de-CH" smtClean="0"/>
              <a:pPr>
                <a:defRPr/>
              </a:pPr>
              <a:t>9</a:t>
            </a:fld>
            <a:endParaRPr lang="de-CH"/>
          </a:p>
          <a:p>
            <a:pPr>
              <a:defRPr/>
            </a:pPr>
            <a:endParaRPr lang="de-CH"/>
          </a:p>
        </p:txBody>
      </p:sp>
    </p:spTree>
    <p:extLst>
      <p:ext uri="{BB962C8B-B14F-4D97-AF65-F5344CB8AC3E}">
        <p14:creationId xmlns:p14="http://schemas.microsoft.com/office/powerpoint/2010/main" val="17938987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_KWL.potx" id="{63A798E4-C9AB-4DCE-B5E1-619D9F944B9F}" vid="{DDC89F34-3763-40F5-A2C7-25367A999050}"/>
    </a:ext>
  </a:extLst>
</a:theme>
</file>

<file path=ppt/theme/theme2.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_KWL.potx" id="{63A798E4-C9AB-4DCE-B5E1-619D9F944B9F}" vid="{DDC89F34-3763-40F5-A2C7-25367A999050}"/>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0504_Präsentation.potx" id="{738FBA3F-A735-41D9-B095-05895D9E5E74}" vid="{42016F3B-4712-4FD6-8AD4-B974F072A7E4}"/>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9F91F2B7DCFBC43B48BF5B5141AFF0E" ma:contentTypeVersion="12" ma:contentTypeDescription="Ein neues Dokument erstellen." ma:contentTypeScope="" ma:versionID="257bf574c59693e28a026ff6e78b7d4b">
  <xsd:schema xmlns:xsd="http://www.w3.org/2001/XMLSchema" xmlns:xs="http://www.w3.org/2001/XMLSchema" xmlns:p="http://schemas.microsoft.com/office/2006/metadata/properties" xmlns:ns2="85303317-b809-4cf2-8371-c27003db029b" xmlns:ns3="8a006da9-3d82-4904-97cd-81fe9a17d673" targetNamespace="http://schemas.microsoft.com/office/2006/metadata/properties" ma:root="true" ma:fieldsID="078109b8334b9fc3960c224a45691548" ns2:_="" ns3:_="">
    <xsd:import namespace="85303317-b809-4cf2-8371-c27003db029b"/>
    <xsd:import namespace="8a006da9-3d82-4904-97cd-81fe9a17d67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03317-b809-4cf2-8371-c27003db02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3ff8426b-c5ab-4feb-8121-9c1239dde7fa"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006da9-3d82-4904-97cd-81fe9a17d67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2b48a7d-8989-4d33-a83a-8a705942ee57}" ma:internalName="TaxCatchAll" ma:showField="CatchAllData" ma:web="8a006da9-3d82-4904-97cd-81fe9a17d6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a006da9-3d82-4904-97cd-81fe9a17d673" xsi:nil="true"/>
    <lcf76f155ced4ddcb4097134ff3c332f xmlns="85303317-b809-4cf2-8371-c27003db02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109238-8D87-4D81-AB24-D0F8217D2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303317-b809-4cf2-8371-c27003db029b"/>
    <ds:schemaRef ds:uri="8a006da9-3d82-4904-97cd-81fe9a17d6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0F4A0B-884C-4103-86CB-E72F0F7F0A0D}">
  <ds:schemaRefs>
    <ds:schemaRef ds:uri="http://schemas.microsoft.com/sharepoint/v3/contenttype/forms"/>
  </ds:schemaRefs>
</ds:datastoreItem>
</file>

<file path=customXml/itemProps3.xml><?xml version="1.0" encoding="utf-8"?>
<ds:datastoreItem xmlns:ds="http://schemas.openxmlformats.org/officeDocument/2006/customXml" ds:itemID="{FECD0CBF-07BD-40C9-9F27-B09BFDD8ADFB}">
  <ds:schemaRefs>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8a006da9-3d82-4904-97cd-81fe9a17d673"/>
    <ds:schemaRef ds:uri="31fd465d-fdc7-4376-8e4e-4994e1333ef2"/>
    <ds:schemaRef ds:uri="http://www.w3.org/XML/1998/namespace"/>
    <ds:schemaRef ds:uri="85303317-b809-4cf2-8371-c27003db029b"/>
  </ds:schemaRefs>
</ds:datastoreItem>
</file>

<file path=docProps/app.xml><?xml version="1.0" encoding="utf-8"?>
<Properties xmlns="http://schemas.openxmlformats.org/officeDocument/2006/extended-properties" xmlns:vt="http://schemas.openxmlformats.org/officeDocument/2006/docPropsVTypes">
  <Template>Präsentation_KWL</Template>
  <TotalTime>0</TotalTime>
  <Words>1057</Words>
  <Application>Microsoft Office PowerPoint</Application>
  <PresentationFormat>Grand écran</PresentationFormat>
  <Paragraphs>173</Paragraphs>
  <Slides>16</Slides>
  <Notes>16</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16</vt:i4>
      </vt:variant>
    </vt:vector>
  </HeadingPairs>
  <TitlesOfParts>
    <vt:vector size="23" baseType="lpstr">
      <vt:lpstr>Arial</vt:lpstr>
      <vt:lpstr>Century Gothic</vt:lpstr>
      <vt:lpstr>Times New Roman</vt:lpstr>
      <vt:lpstr>Wingdings</vt:lpstr>
      <vt:lpstr>Office</vt:lpstr>
      <vt:lpstr>3_Office</vt:lpstr>
      <vt:lpstr>1_Office</vt:lpstr>
      <vt:lpstr>Présentation PowerPoint</vt:lpstr>
      <vt:lpstr>Présentation PowerPoint</vt:lpstr>
      <vt:lpstr>Point de situation</vt:lpstr>
      <vt:lpstr>Présentation PowerPoint</vt:lpstr>
      <vt:lpstr>Adaptation de la forêt aux changements climatiques</vt:lpstr>
      <vt:lpstr>L’importance est reconnue par le parlement</vt:lpstr>
      <vt:lpstr>Présentation PowerPoint</vt:lpstr>
      <vt:lpstr>Papier de position Forêt et gibier: défis</vt:lpstr>
      <vt:lpstr>Rajeunissement de la forêt et population faunique</vt:lpstr>
      <vt:lpstr>Résultats de la Conférence sur le cerf rouge 2020</vt:lpstr>
      <vt:lpstr>Présentation PowerPoint</vt:lpstr>
      <vt:lpstr>Postulat 23.3129 Reichmuth</vt:lpstr>
      <vt:lpstr>Loi sur la chasse et loi sur les forêts</vt:lpstr>
      <vt:lpstr>Présentation PowerPoint</vt:lpstr>
      <vt:lpstr>Conclusion</vt:lpstr>
      <vt:lpstr>Voyons voir où le lièvre va se diriger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Abt Thomas</dc:creator>
  <cp:lastModifiedBy>Fragnière Marc</cp:lastModifiedBy>
  <cp:revision>18</cp:revision>
  <dcterms:created xsi:type="dcterms:W3CDTF">2024-02-16T12:26:47Z</dcterms:created>
  <dcterms:modified xsi:type="dcterms:W3CDTF">2024-08-29T14:30:42Z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vt:r8>
  </property>
  <property fmtid="{D5CDD505-2E9C-101B-9397-08002B2CF9AE}" pid="3" name="MediaServiceImageTags">
    <vt:lpwstr/>
  </property>
  <property fmtid="{D5CDD505-2E9C-101B-9397-08002B2CF9AE}" pid="4" name="ContentTypeId">
    <vt:lpwstr>0x01010019F91F2B7DCFBC43B48BF5B5141AFF0E</vt:lpwstr>
  </property>
</Properties>
</file>