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7" r:id="rId2"/>
    <p:sldId id="264" r:id="rId3"/>
    <p:sldId id="259" r:id="rId4"/>
    <p:sldId id="321" r:id="rId5"/>
    <p:sldId id="1179" r:id="rId6"/>
    <p:sldId id="297" r:id="rId7"/>
    <p:sldId id="1141" r:id="rId8"/>
    <p:sldId id="1168" r:id="rId9"/>
    <p:sldId id="1138" r:id="rId10"/>
    <p:sldId id="354" r:id="rId11"/>
    <p:sldId id="1169" r:id="rId12"/>
    <p:sldId id="1171" r:id="rId13"/>
    <p:sldId id="1177" r:id="rId14"/>
    <p:sldId id="1178" r:id="rId15"/>
    <p:sldId id="1172" r:id="rId16"/>
    <p:sldId id="1173" r:id="rId17"/>
    <p:sldId id="1174" r:id="rId18"/>
    <p:sldId id="1175" r:id="rId19"/>
    <p:sldId id="1176" r:id="rId20"/>
    <p:sldId id="288" r:id="rId21"/>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1">
          <p15:clr>
            <a:srgbClr val="A4A3A4"/>
          </p15:clr>
        </p15:guide>
        <p15:guide id="2" orient="horz" pos="9">
          <p15:clr>
            <a:srgbClr val="A4A3A4"/>
          </p15:clr>
        </p15:guide>
        <p15:guide id="3" pos="2880">
          <p15:clr>
            <a:srgbClr val="A4A3A4"/>
          </p15:clr>
        </p15:guide>
        <p15:guide id="4" orient="horz" pos="782">
          <p15:clr>
            <a:srgbClr val="A4A3A4"/>
          </p15:clr>
        </p15:guide>
        <p15:guide id="5" pos="50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66959" autoAdjust="0"/>
  </p:normalViewPr>
  <p:slideViewPr>
    <p:cSldViewPr snapToGrid="0" snapToObjects="1">
      <p:cViewPr varScale="1">
        <p:scale>
          <a:sx n="141" d="100"/>
          <a:sy n="141" d="100"/>
        </p:scale>
        <p:origin x="2364" y="120"/>
      </p:cViewPr>
      <p:guideLst>
        <p:guide orient="horz" pos="691"/>
        <p:guide orient="horz" pos="9"/>
        <p:guide pos="2880"/>
        <p:guide orient="horz" pos="782"/>
        <p:guide pos="5008"/>
      </p:guideLst>
    </p:cSldViewPr>
  </p:slideViewPr>
  <p:outlineViewPr>
    <p:cViewPr>
      <p:scale>
        <a:sx n="33" d="100"/>
        <a:sy n="33" d="100"/>
      </p:scale>
      <p:origin x="0" y="-356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88FA5D-AEEF-9D4B-8F62-4520FE3846EC}" type="datetimeFigureOut">
              <a:rPr lang="de-DE" smtClean="0"/>
              <a:t>29.08.2024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937498-BF61-EE40-B1FB-1CF9CD4EA6AA}" type="slidenum">
              <a:rPr lang="de-DE" smtClean="0"/>
              <a:t>‹N°›</a:t>
            </a:fld>
            <a:endParaRPr lang="de-DE"/>
          </a:p>
        </p:txBody>
      </p:sp>
    </p:spTree>
    <p:extLst>
      <p:ext uri="{BB962C8B-B14F-4D97-AF65-F5344CB8AC3E}">
        <p14:creationId xmlns:p14="http://schemas.microsoft.com/office/powerpoint/2010/main" val="620834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15F70E-3D02-B04B-A839-13F2962048D3}" type="datetimeFigureOut">
              <a:rPr lang="de-DE" smtClean="0"/>
              <a:t>29.08.2024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7ED57-C39D-6143-950A-CB65E1706876}" type="slidenum">
              <a:rPr lang="de-DE" smtClean="0"/>
              <a:t>‹N°›</a:t>
            </a:fld>
            <a:endParaRPr lang="de-DE"/>
          </a:p>
        </p:txBody>
      </p:sp>
    </p:spTree>
    <p:extLst>
      <p:ext uri="{BB962C8B-B14F-4D97-AF65-F5344CB8AC3E}">
        <p14:creationId xmlns:p14="http://schemas.microsoft.com/office/powerpoint/2010/main" val="17271674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1</a:t>
            </a:fld>
            <a:endParaRPr lang="de-DE" dirty="0"/>
          </a:p>
        </p:txBody>
      </p:sp>
    </p:spTree>
    <p:extLst>
      <p:ext uri="{BB962C8B-B14F-4D97-AF65-F5344CB8AC3E}">
        <p14:creationId xmlns:p14="http://schemas.microsoft.com/office/powerpoint/2010/main" val="352790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10</a:t>
            </a:fld>
            <a:endParaRPr lang="de-DE"/>
          </a:p>
        </p:txBody>
      </p:sp>
    </p:spTree>
    <p:extLst>
      <p:ext uri="{BB962C8B-B14F-4D97-AF65-F5344CB8AC3E}">
        <p14:creationId xmlns:p14="http://schemas.microsoft.com/office/powerpoint/2010/main" val="3260059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11</a:t>
            </a:fld>
            <a:endParaRPr lang="de-DE"/>
          </a:p>
        </p:txBody>
      </p:sp>
    </p:spTree>
    <p:extLst>
      <p:ext uri="{BB962C8B-B14F-4D97-AF65-F5344CB8AC3E}">
        <p14:creationId xmlns:p14="http://schemas.microsoft.com/office/powerpoint/2010/main" val="568396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12</a:t>
            </a:fld>
            <a:endParaRPr lang="de-DE"/>
          </a:p>
        </p:txBody>
      </p:sp>
    </p:spTree>
    <p:extLst>
      <p:ext uri="{BB962C8B-B14F-4D97-AF65-F5344CB8AC3E}">
        <p14:creationId xmlns:p14="http://schemas.microsoft.com/office/powerpoint/2010/main" val="3420046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13</a:t>
            </a:fld>
            <a:endParaRPr lang="de-DE"/>
          </a:p>
        </p:txBody>
      </p:sp>
    </p:spTree>
    <p:extLst>
      <p:ext uri="{BB962C8B-B14F-4D97-AF65-F5344CB8AC3E}">
        <p14:creationId xmlns:p14="http://schemas.microsoft.com/office/powerpoint/2010/main" val="279097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14</a:t>
            </a:fld>
            <a:endParaRPr lang="de-DE"/>
          </a:p>
        </p:txBody>
      </p:sp>
    </p:spTree>
    <p:extLst>
      <p:ext uri="{BB962C8B-B14F-4D97-AF65-F5344CB8AC3E}">
        <p14:creationId xmlns:p14="http://schemas.microsoft.com/office/powerpoint/2010/main" val="2017682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15</a:t>
            </a:fld>
            <a:endParaRPr lang="de-DE"/>
          </a:p>
        </p:txBody>
      </p:sp>
    </p:spTree>
    <p:extLst>
      <p:ext uri="{BB962C8B-B14F-4D97-AF65-F5344CB8AC3E}">
        <p14:creationId xmlns:p14="http://schemas.microsoft.com/office/powerpoint/2010/main" val="3103219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16</a:t>
            </a:fld>
            <a:endParaRPr lang="de-DE"/>
          </a:p>
        </p:txBody>
      </p:sp>
    </p:spTree>
    <p:extLst>
      <p:ext uri="{BB962C8B-B14F-4D97-AF65-F5344CB8AC3E}">
        <p14:creationId xmlns:p14="http://schemas.microsoft.com/office/powerpoint/2010/main" val="381797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17</a:t>
            </a:fld>
            <a:endParaRPr lang="de-DE"/>
          </a:p>
        </p:txBody>
      </p:sp>
    </p:spTree>
    <p:extLst>
      <p:ext uri="{BB962C8B-B14F-4D97-AF65-F5344CB8AC3E}">
        <p14:creationId xmlns:p14="http://schemas.microsoft.com/office/powerpoint/2010/main" val="2586681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latin typeface="+mn-lt"/>
            </a:endParaRPr>
          </a:p>
        </p:txBody>
      </p:sp>
      <p:sp>
        <p:nvSpPr>
          <p:cNvPr id="4" name="Foliennummernplatzhalter 3"/>
          <p:cNvSpPr>
            <a:spLocks noGrp="1"/>
          </p:cNvSpPr>
          <p:nvPr>
            <p:ph type="sldNum" sz="quarter" idx="5"/>
          </p:nvPr>
        </p:nvSpPr>
        <p:spPr/>
        <p:txBody>
          <a:bodyPr/>
          <a:lstStyle/>
          <a:p>
            <a:fld id="{B307ED57-C39D-6143-950A-CB65E1706876}" type="slidenum">
              <a:rPr lang="de-DE" smtClean="0"/>
              <a:t>18</a:t>
            </a:fld>
            <a:endParaRPr lang="de-DE"/>
          </a:p>
        </p:txBody>
      </p:sp>
    </p:spTree>
    <p:extLst>
      <p:ext uri="{BB962C8B-B14F-4D97-AF65-F5344CB8AC3E}">
        <p14:creationId xmlns:p14="http://schemas.microsoft.com/office/powerpoint/2010/main" val="4227725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0" dirty="0">
              <a:latin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5"/>
          </p:nvPr>
        </p:nvSpPr>
        <p:spPr/>
        <p:txBody>
          <a:bodyPr/>
          <a:lstStyle/>
          <a:p>
            <a:fld id="{B307ED57-C39D-6143-950A-CB65E1706876}" type="slidenum">
              <a:rPr lang="de-DE" smtClean="0"/>
              <a:t>19</a:t>
            </a:fld>
            <a:endParaRPr lang="de-DE"/>
          </a:p>
        </p:txBody>
      </p:sp>
    </p:spTree>
    <p:extLst>
      <p:ext uri="{BB962C8B-B14F-4D97-AF65-F5344CB8AC3E}">
        <p14:creationId xmlns:p14="http://schemas.microsoft.com/office/powerpoint/2010/main" val="3337584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400" dirty="0"/>
          </a:p>
        </p:txBody>
      </p:sp>
      <p:sp>
        <p:nvSpPr>
          <p:cNvPr id="4" name="Foliennummernplatzhalter 3"/>
          <p:cNvSpPr>
            <a:spLocks noGrp="1"/>
          </p:cNvSpPr>
          <p:nvPr>
            <p:ph type="sldNum" sz="quarter" idx="5"/>
          </p:nvPr>
        </p:nvSpPr>
        <p:spPr/>
        <p:txBody>
          <a:bodyPr/>
          <a:lstStyle/>
          <a:p>
            <a:fld id="{B307ED57-C39D-6143-950A-CB65E1706876}" type="slidenum">
              <a:rPr lang="de-DE" smtClean="0"/>
              <a:t>2</a:t>
            </a:fld>
            <a:endParaRPr lang="de-DE" dirty="0"/>
          </a:p>
        </p:txBody>
      </p:sp>
    </p:spTree>
    <p:extLst>
      <p:ext uri="{BB962C8B-B14F-4D97-AF65-F5344CB8AC3E}">
        <p14:creationId xmlns:p14="http://schemas.microsoft.com/office/powerpoint/2010/main" val="2849948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20</a:t>
            </a:fld>
            <a:endParaRPr lang="de-DE"/>
          </a:p>
        </p:txBody>
      </p:sp>
    </p:spTree>
    <p:extLst>
      <p:ext uri="{BB962C8B-B14F-4D97-AF65-F5344CB8AC3E}">
        <p14:creationId xmlns:p14="http://schemas.microsoft.com/office/powerpoint/2010/main" val="761622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3</a:t>
            </a:fld>
            <a:endParaRPr lang="de-DE"/>
          </a:p>
        </p:txBody>
      </p:sp>
    </p:spTree>
    <p:extLst>
      <p:ext uri="{BB962C8B-B14F-4D97-AF65-F5344CB8AC3E}">
        <p14:creationId xmlns:p14="http://schemas.microsoft.com/office/powerpoint/2010/main" val="174826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spcAft>
                <a:spcPts val="800"/>
              </a:spcAft>
            </a:pPr>
            <a:endParaRPr lang="de-CH"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5"/>
          </p:nvPr>
        </p:nvSpPr>
        <p:spPr/>
        <p:txBody>
          <a:bodyPr/>
          <a:lstStyle/>
          <a:p>
            <a:fld id="{B307ED57-C39D-6143-950A-CB65E1706876}" type="slidenum">
              <a:rPr lang="de-DE" smtClean="0"/>
              <a:t>4</a:t>
            </a:fld>
            <a:endParaRPr lang="de-DE"/>
          </a:p>
        </p:txBody>
      </p:sp>
    </p:spTree>
    <p:extLst>
      <p:ext uri="{BB962C8B-B14F-4D97-AF65-F5344CB8AC3E}">
        <p14:creationId xmlns:p14="http://schemas.microsoft.com/office/powerpoint/2010/main" val="16287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B307ED57-C39D-6143-950A-CB65E1706876}" type="slidenum">
              <a:rPr lang="de-DE" smtClean="0"/>
              <a:t>5</a:t>
            </a:fld>
            <a:endParaRPr lang="de-DE"/>
          </a:p>
        </p:txBody>
      </p:sp>
    </p:spTree>
    <p:extLst>
      <p:ext uri="{BB962C8B-B14F-4D97-AF65-F5344CB8AC3E}">
        <p14:creationId xmlns:p14="http://schemas.microsoft.com/office/powerpoint/2010/main" val="329225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de-CH" sz="1200" dirty="0">
              <a:latin typeface="+mn-lt"/>
            </a:endParaRPr>
          </a:p>
        </p:txBody>
      </p:sp>
      <p:sp>
        <p:nvSpPr>
          <p:cNvPr id="4" name="Foliennummernplatzhalter 3"/>
          <p:cNvSpPr>
            <a:spLocks noGrp="1"/>
          </p:cNvSpPr>
          <p:nvPr>
            <p:ph type="sldNum" sz="quarter" idx="5"/>
          </p:nvPr>
        </p:nvSpPr>
        <p:spPr/>
        <p:txBody>
          <a:bodyPr/>
          <a:lstStyle/>
          <a:p>
            <a:fld id="{B307ED57-C39D-6143-950A-CB65E1706876}" type="slidenum">
              <a:rPr lang="de-DE" smtClean="0"/>
              <a:t>6</a:t>
            </a:fld>
            <a:endParaRPr lang="de-DE"/>
          </a:p>
        </p:txBody>
      </p:sp>
    </p:spTree>
    <p:extLst>
      <p:ext uri="{BB962C8B-B14F-4D97-AF65-F5344CB8AC3E}">
        <p14:creationId xmlns:p14="http://schemas.microsoft.com/office/powerpoint/2010/main" val="313544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87C366-8B2F-5740-9EF4-33E975BCC68C}" type="slidenum">
              <a:rPr lang="de-CH" smtClean="0"/>
              <a:t>7</a:t>
            </a:fld>
            <a:endParaRPr lang="de-CH"/>
          </a:p>
        </p:txBody>
      </p:sp>
    </p:spTree>
    <p:extLst>
      <p:ext uri="{BB962C8B-B14F-4D97-AF65-F5344CB8AC3E}">
        <p14:creationId xmlns:p14="http://schemas.microsoft.com/office/powerpoint/2010/main" val="76832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EF87C366-8B2F-5740-9EF4-33E975BCC68C}" type="slidenum">
              <a:rPr lang="de-CH" smtClean="0"/>
              <a:t>8</a:t>
            </a:fld>
            <a:endParaRPr lang="de-CH"/>
          </a:p>
        </p:txBody>
      </p:sp>
    </p:spTree>
    <p:extLst>
      <p:ext uri="{BB962C8B-B14F-4D97-AF65-F5344CB8AC3E}">
        <p14:creationId xmlns:p14="http://schemas.microsoft.com/office/powerpoint/2010/main" val="303990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spcAft>
                <a:spcPts val="800"/>
              </a:spcAft>
            </a:pPr>
            <a:endParaRPr lang="de-CH" sz="12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5"/>
          </p:nvPr>
        </p:nvSpPr>
        <p:spPr/>
        <p:txBody>
          <a:bodyPr/>
          <a:lstStyle/>
          <a:p>
            <a:fld id="{B307ED57-C39D-6143-950A-CB65E1706876}" type="slidenum">
              <a:rPr lang="de-DE" smtClean="0"/>
              <a:t>9</a:t>
            </a:fld>
            <a:endParaRPr lang="de-DE" dirty="0"/>
          </a:p>
        </p:txBody>
      </p:sp>
    </p:spTree>
    <p:extLst>
      <p:ext uri="{BB962C8B-B14F-4D97-AF65-F5344CB8AC3E}">
        <p14:creationId xmlns:p14="http://schemas.microsoft.com/office/powerpoint/2010/main" val="2551929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7" name="Rechteck 6"/>
          <p:cNvSpPr/>
          <p:nvPr userDrawn="1"/>
        </p:nvSpPr>
        <p:spPr>
          <a:xfrm>
            <a:off x="0" y="0"/>
            <a:ext cx="9144000" cy="5143500"/>
          </a:xfrm>
          <a:prstGeom prst="rect">
            <a:avLst/>
          </a:prstGeom>
          <a:solidFill>
            <a:srgbClr val="004A93"/>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dirty="0">
              <a:solidFill>
                <a:schemeClr val="bg1"/>
              </a:solidFill>
              <a:latin typeface="Syntax"/>
            </a:endParaRPr>
          </a:p>
        </p:txBody>
      </p:sp>
      <p:sp>
        <p:nvSpPr>
          <p:cNvPr id="8" name="Titel 1"/>
          <p:cNvSpPr>
            <a:spLocks noGrp="1"/>
          </p:cNvSpPr>
          <p:nvPr>
            <p:ph type="title" hasCustomPrompt="1"/>
          </p:nvPr>
        </p:nvSpPr>
        <p:spPr>
          <a:xfrm>
            <a:off x="576000" y="1440000"/>
            <a:ext cx="8032032" cy="1774601"/>
          </a:xfrm>
          <a:prstGeom prst="rect">
            <a:avLst/>
          </a:prstGeom>
        </p:spPr>
        <p:txBody>
          <a:bodyPr lIns="0" tIns="0" rIns="0" bIns="0" anchor="t" anchorCtr="0">
            <a:normAutofit/>
          </a:bodyPr>
          <a:lstStyle>
            <a:lvl1pPr algn="l">
              <a:lnSpc>
                <a:spcPts val="5600"/>
              </a:lnSpc>
              <a:defRPr sz="5000" spc="-50">
                <a:solidFill>
                  <a:schemeClr val="bg1"/>
                </a:solidFill>
                <a:latin typeface="Lucida Sans"/>
                <a:cs typeface="Lucida Sans"/>
              </a:defRPr>
            </a:lvl1pPr>
          </a:lstStyle>
          <a:p>
            <a:r>
              <a:rPr lang="de-CH" dirty="0"/>
              <a:t>Titel Veranstaltung</a:t>
            </a:r>
            <a:endParaRPr lang="de-DE" dirty="0"/>
          </a:p>
        </p:txBody>
      </p:sp>
      <p:sp>
        <p:nvSpPr>
          <p:cNvPr id="9" name="Untertitel 2"/>
          <p:cNvSpPr>
            <a:spLocks noGrp="1"/>
          </p:cNvSpPr>
          <p:nvPr>
            <p:ph type="subTitle" idx="1" hasCustomPrompt="1"/>
          </p:nvPr>
        </p:nvSpPr>
        <p:spPr>
          <a:xfrm>
            <a:off x="575999" y="3994636"/>
            <a:ext cx="8032033" cy="754045"/>
          </a:xfrm>
          <a:prstGeom prst="rect">
            <a:avLst/>
          </a:prstGeom>
        </p:spPr>
        <p:txBody>
          <a:bodyPr lIns="0" tIns="0" rIns="0" bIns="0" anchor="b" anchorCtr="0">
            <a:normAutofit/>
          </a:bodyPr>
          <a:lstStyle>
            <a:lvl1pPr marL="0" indent="0" algn="l">
              <a:lnSpc>
                <a:spcPts val="2400"/>
              </a:lnSpc>
              <a:spcBef>
                <a:spcPts val="0"/>
              </a:spcBef>
              <a:buFontTx/>
              <a:buNone/>
              <a:defRPr sz="2000" b="0" i="0">
                <a:solidFill>
                  <a:schemeClr val="bg1"/>
                </a:solidFill>
                <a:latin typeface="Lucida Sans"/>
                <a:cs typeface="Lucida Sans"/>
              </a:defRPr>
            </a:lvl1pPr>
          </a:lstStyle>
          <a:p>
            <a:pPr algn="l">
              <a:lnSpc>
                <a:spcPts val="2400"/>
              </a:lnSpc>
              <a:spcBef>
                <a:spcPts val="0"/>
              </a:spcBef>
            </a:pPr>
            <a:r>
              <a:rPr lang="de-DE" sz="1800" dirty="0">
                <a:solidFill>
                  <a:schemeClr val="bg1"/>
                </a:solidFill>
                <a:latin typeface="Lucida Grande"/>
                <a:cs typeface="Lucida Grande"/>
              </a:rPr>
              <a:t>Lignum Holzwirtschaft Schweiz</a:t>
            </a:r>
          </a:p>
          <a:p>
            <a:pPr algn="l">
              <a:lnSpc>
                <a:spcPts val="2400"/>
              </a:lnSpc>
              <a:spcBef>
                <a:spcPts val="0"/>
              </a:spcBef>
            </a:pPr>
            <a:r>
              <a:rPr lang="de-DE" sz="1800" dirty="0">
                <a:solidFill>
                  <a:schemeClr val="bg1"/>
                </a:solidFill>
                <a:latin typeface="Lucida Grande"/>
                <a:cs typeface="Lucida Grande"/>
              </a:rPr>
              <a:t>12. Januar 2022 – Jutta Glanzmann Gut</a:t>
            </a:r>
          </a:p>
        </p:txBody>
      </p:sp>
      <p:pic>
        <p:nvPicPr>
          <p:cNvPr id="10" name="Bild 9" descr="Lignum_4fbg_weiss_neu.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6000" y="288000"/>
            <a:ext cx="612140" cy="617220"/>
          </a:xfrm>
          <a:prstGeom prst="rect">
            <a:avLst/>
          </a:prstGeom>
        </p:spPr>
      </p:pic>
    </p:spTree>
    <p:extLst>
      <p:ext uri="{BB962C8B-B14F-4D97-AF65-F5344CB8AC3E}">
        <p14:creationId xmlns:p14="http://schemas.microsoft.com/office/powerpoint/2010/main" val="382957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instieg">
    <p:spTree>
      <p:nvGrpSpPr>
        <p:cNvPr id="1" name=""/>
        <p:cNvGrpSpPr/>
        <p:nvPr/>
      </p:nvGrpSpPr>
      <p:grpSpPr>
        <a:xfrm>
          <a:off x="0" y="0"/>
          <a:ext cx="0" cy="0"/>
          <a:chOff x="0" y="0"/>
          <a:chExt cx="0" cy="0"/>
        </a:xfrm>
      </p:grpSpPr>
      <p:sp>
        <p:nvSpPr>
          <p:cNvPr id="10" name="Rechteck 9"/>
          <p:cNvSpPr/>
          <p:nvPr userDrawn="1"/>
        </p:nvSpPr>
        <p:spPr>
          <a:xfrm>
            <a:off x="5508000" y="0"/>
            <a:ext cx="3636000" cy="5143500"/>
          </a:xfrm>
          <a:prstGeom prst="rect">
            <a:avLst/>
          </a:prstGeom>
          <a:solidFill>
            <a:srgbClr val="004A93"/>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dirty="0">
              <a:solidFill>
                <a:schemeClr val="bg1"/>
              </a:solidFill>
              <a:latin typeface="Syntax"/>
            </a:endParaRPr>
          </a:p>
        </p:txBody>
      </p:sp>
      <p:pic>
        <p:nvPicPr>
          <p:cNvPr id="11" name="Bild 10" descr="Lignum_4fbg_weiss_neu.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6000" y="288000"/>
            <a:ext cx="612140" cy="617220"/>
          </a:xfrm>
          <a:prstGeom prst="rect">
            <a:avLst/>
          </a:prstGeom>
        </p:spPr>
      </p:pic>
      <p:sp>
        <p:nvSpPr>
          <p:cNvPr id="12" name="Titel 1"/>
          <p:cNvSpPr>
            <a:spLocks noGrp="1"/>
          </p:cNvSpPr>
          <p:nvPr>
            <p:ph type="title" hasCustomPrompt="1"/>
          </p:nvPr>
        </p:nvSpPr>
        <p:spPr>
          <a:xfrm>
            <a:off x="6120000" y="2880000"/>
            <a:ext cx="2755218" cy="1774601"/>
          </a:xfrm>
          <a:prstGeom prst="rect">
            <a:avLst/>
          </a:prstGeom>
        </p:spPr>
        <p:txBody>
          <a:bodyPr lIns="0" tIns="0" rIns="0" bIns="0" anchor="t" anchorCtr="0">
            <a:normAutofit/>
          </a:bodyPr>
          <a:lstStyle>
            <a:lvl1pPr algn="l">
              <a:lnSpc>
                <a:spcPts val="2800"/>
              </a:lnSpc>
              <a:defRPr sz="2500" b="0" i="0" spc="0" baseline="0">
                <a:solidFill>
                  <a:schemeClr val="bg1"/>
                </a:solidFill>
                <a:latin typeface="Lucida Sans"/>
                <a:cs typeface="Lucida Sans"/>
              </a:defRPr>
            </a:lvl1pPr>
          </a:lstStyle>
          <a:p>
            <a:r>
              <a:rPr lang="de-CH" dirty="0"/>
              <a:t>1</a:t>
            </a:r>
            <a:br>
              <a:rPr lang="de-CH" dirty="0"/>
            </a:br>
            <a:r>
              <a:rPr lang="de-CH" dirty="0"/>
              <a:t>Kurzinformation</a:t>
            </a:r>
            <a:br>
              <a:rPr lang="de-CH" dirty="0"/>
            </a:br>
            <a:r>
              <a:rPr lang="de-CH" dirty="0"/>
              <a:t>zu </a:t>
            </a:r>
            <a:r>
              <a:rPr lang="de-CH" dirty="0" err="1"/>
              <a:t>Lignum</a:t>
            </a:r>
            <a:endParaRPr lang="de-DE" dirty="0"/>
          </a:p>
        </p:txBody>
      </p:sp>
      <p:sp>
        <p:nvSpPr>
          <p:cNvPr id="4" name="Bildplatzhalter 3">
            <a:extLst>
              <a:ext uri="{FF2B5EF4-FFF2-40B4-BE49-F238E27FC236}">
                <a16:creationId xmlns:a16="http://schemas.microsoft.com/office/drawing/2014/main" id="{72EB2BE1-B146-44E5-AAA8-8CF0D9CD59A3}"/>
              </a:ext>
            </a:extLst>
          </p:cNvPr>
          <p:cNvSpPr>
            <a:spLocks noGrp="1"/>
          </p:cNvSpPr>
          <p:nvPr>
            <p:ph type="pic" sz="quarter" idx="10"/>
          </p:nvPr>
        </p:nvSpPr>
        <p:spPr>
          <a:xfrm>
            <a:off x="0" y="0"/>
            <a:ext cx="5508625" cy="5143500"/>
          </a:xfrm>
        </p:spPr>
        <p:txBody>
          <a:bodyPr/>
          <a:lstStyle/>
          <a:p>
            <a:endParaRPr lang="de-CH"/>
          </a:p>
        </p:txBody>
      </p:sp>
    </p:spTree>
    <p:extLst>
      <p:ext uri="{BB962C8B-B14F-4D97-AF65-F5344CB8AC3E}">
        <p14:creationId xmlns:p14="http://schemas.microsoft.com/office/powerpoint/2010/main" val="9224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instieg">
    <p:spTree>
      <p:nvGrpSpPr>
        <p:cNvPr id="1" name=""/>
        <p:cNvGrpSpPr/>
        <p:nvPr/>
      </p:nvGrpSpPr>
      <p:grpSpPr>
        <a:xfrm>
          <a:off x="0" y="0"/>
          <a:ext cx="0" cy="0"/>
          <a:chOff x="0" y="0"/>
          <a:chExt cx="0" cy="0"/>
        </a:xfrm>
      </p:grpSpPr>
      <p:sp>
        <p:nvSpPr>
          <p:cNvPr id="10" name="Rechteck 9"/>
          <p:cNvSpPr/>
          <p:nvPr userDrawn="1"/>
        </p:nvSpPr>
        <p:spPr>
          <a:xfrm>
            <a:off x="0" y="0"/>
            <a:ext cx="9144000" cy="5143500"/>
          </a:xfrm>
          <a:prstGeom prst="rect">
            <a:avLst/>
          </a:prstGeom>
          <a:solidFill>
            <a:srgbClr val="004A93"/>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dirty="0">
              <a:solidFill>
                <a:schemeClr val="bg1"/>
              </a:solidFill>
              <a:latin typeface="Syntax"/>
            </a:endParaRPr>
          </a:p>
        </p:txBody>
      </p:sp>
      <p:pic>
        <p:nvPicPr>
          <p:cNvPr id="11" name="Bild 10" descr="Lignum_4fbg_weiss_neu.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6000" y="288000"/>
            <a:ext cx="612140" cy="617220"/>
          </a:xfrm>
          <a:prstGeom prst="rect">
            <a:avLst/>
          </a:prstGeom>
        </p:spPr>
      </p:pic>
      <p:sp>
        <p:nvSpPr>
          <p:cNvPr id="12" name="Titel 1"/>
          <p:cNvSpPr>
            <a:spLocks noGrp="1"/>
          </p:cNvSpPr>
          <p:nvPr>
            <p:ph type="title" hasCustomPrompt="1"/>
          </p:nvPr>
        </p:nvSpPr>
        <p:spPr>
          <a:xfrm>
            <a:off x="1092200" y="2880000"/>
            <a:ext cx="7783018" cy="1774601"/>
          </a:xfrm>
          <a:prstGeom prst="rect">
            <a:avLst/>
          </a:prstGeom>
        </p:spPr>
        <p:txBody>
          <a:bodyPr lIns="0" tIns="0" rIns="0" bIns="0" anchor="t" anchorCtr="0">
            <a:normAutofit/>
          </a:bodyPr>
          <a:lstStyle>
            <a:lvl1pPr algn="l">
              <a:lnSpc>
                <a:spcPts val="2800"/>
              </a:lnSpc>
              <a:defRPr sz="2500" b="0" i="0" spc="0" baseline="0">
                <a:solidFill>
                  <a:schemeClr val="bg1"/>
                </a:solidFill>
                <a:latin typeface="Lucida Sans"/>
                <a:cs typeface="Lucida Sans"/>
              </a:defRPr>
            </a:lvl1pPr>
          </a:lstStyle>
          <a:p>
            <a:r>
              <a:rPr lang="de-CH" dirty="0"/>
              <a:t>«Zitat»</a:t>
            </a:r>
            <a:br>
              <a:rPr lang="de-CH" dirty="0"/>
            </a:br>
            <a:r>
              <a:rPr lang="de-CH" dirty="0"/>
              <a:t>Vorname, Name, Funktion</a:t>
            </a:r>
            <a:br>
              <a:rPr lang="de-CH" dirty="0"/>
            </a:br>
            <a:br>
              <a:rPr lang="de-CH" dirty="0"/>
            </a:br>
            <a:endParaRPr lang="de-DE" dirty="0"/>
          </a:p>
        </p:txBody>
      </p:sp>
    </p:spTree>
    <p:extLst>
      <p:ext uri="{BB962C8B-B14F-4D97-AF65-F5344CB8AC3E}">
        <p14:creationId xmlns:p14="http://schemas.microsoft.com/office/powerpoint/2010/main" val="306530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enner_Bi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FA890EFF-C52C-43B3-8B70-E9DFD69EB693}"/>
              </a:ext>
            </a:extLst>
          </p:cNvPr>
          <p:cNvSpPr>
            <a:spLocks noGrp="1"/>
          </p:cNvSpPr>
          <p:nvPr>
            <p:ph type="pic" sz="quarter" idx="10"/>
          </p:nvPr>
        </p:nvSpPr>
        <p:spPr>
          <a:xfrm>
            <a:off x="0" y="0"/>
            <a:ext cx="9144000" cy="5143500"/>
          </a:xfrm>
        </p:spPr>
        <p:txBody>
          <a:bodyPr/>
          <a:lstStyle/>
          <a:p>
            <a:endParaRPr lang="de-CH"/>
          </a:p>
        </p:txBody>
      </p:sp>
    </p:spTree>
    <p:extLst>
      <p:ext uri="{BB962C8B-B14F-4D97-AF65-F5344CB8AC3E}">
        <p14:creationId xmlns:p14="http://schemas.microsoft.com/office/powerpoint/2010/main" val="426970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576000" y="4766400"/>
            <a:ext cx="2133600" cy="180000"/>
          </a:xfrm>
          <a:prstGeom prst="rect">
            <a:avLst/>
          </a:prstGeom>
        </p:spPr>
        <p:txBody>
          <a:bodyPr lIns="0" tIns="0" rIns="0" bIns="0" anchor="b" anchorCtr="0"/>
          <a:lstStyle>
            <a:lvl1pPr>
              <a:lnSpc>
                <a:spcPts val="1400"/>
              </a:lnSpc>
              <a:defRPr kern="1200" baseline="0">
                <a:solidFill>
                  <a:schemeClr val="tx1"/>
                </a:solidFill>
                <a:latin typeface="Lucida Sans"/>
              </a:defRPr>
            </a:lvl1pPr>
          </a:lstStyle>
          <a:p>
            <a:r>
              <a:rPr lang="de-CH" dirty="0"/>
              <a:t>12. Januar 2021</a:t>
            </a:r>
            <a:r>
              <a:rPr lang="de-DE" dirty="0"/>
              <a:t> </a:t>
            </a:r>
            <a:fld id="{9A06BB2E-9707-F941-8286-E624EE15B676}" type="slidenum">
              <a:rPr lang="de-DE" smtClean="0"/>
              <a:pPr/>
              <a:t>‹N°›</a:t>
            </a:fld>
            <a:endParaRPr lang="de-DE" dirty="0"/>
          </a:p>
        </p:txBody>
      </p:sp>
      <p:sp>
        <p:nvSpPr>
          <p:cNvPr id="5" name="Foliennummernplatzhalter 4"/>
          <p:cNvSpPr>
            <a:spLocks noGrp="1"/>
          </p:cNvSpPr>
          <p:nvPr>
            <p:ph type="sldNum" sz="quarter" idx="12"/>
          </p:nvPr>
        </p:nvSpPr>
        <p:spPr>
          <a:xfrm>
            <a:off x="6422431" y="4767263"/>
            <a:ext cx="2133600" cy="180000"/>
          </a:xfrm>
          <a:prstGeom prst="rect">
            <a:avLst/>
          </a:prstGeom>
        </p:spPr>
        <p:txBody>
          <a:bodyPr lIns="0" tIns="0" rIns="0" bIns="0" anchor="b" anchorCtr="0"/>
          <a:lstStyle>
            <a:lvl1pPr>
              <a:defRPr baseline="0">
                <a:solidFill>
                  <a:schemeClr val="tx1"/>
                </a:solidFill>
              </a:defRPr>
            </a:lvl1pPr>
          </a:lstStyle>
          <a:p>
            <a:fld id="{9A06BB2E-9707-F941-8286-E624EE15B676}" type="slidenum">
              <a:rPr lang="de-DE" smtClean="0"/>
              <a:t>‹N°›</a:t>
            </a:fld>
            <a:endParaRPr lang="de-DE" dirty="0"/>
          </a:p>
        </p:txBody>
      </p:sp>
      <p:sp>
        <p:nvSpPr>
          <p:cNvPr id="6" name="Textplatzhalter 17"/>
          <p:cNvSpPr>
            <a:spLocks noGrp="1"/>
          </p:cNvSpPr>
          <p:nvPr>
            <p:ph idx="1"/>
          </p:nvPr>
        </p:nvSpPr>
        <p:spPr>
          <a:xfrm>
            <a:off x="576000" y="1296000"/>
            <a:ext cx="7984476" cy="3394075"/>
          </a:xfrm>
          <a:prstGeom prst="rect">
            <a:avLst/>
          </a:prstGeom>
        </p:spPr>
        <p:txBody>
          <a:bodyPr vert="horz" lIns="0" tIns="0" rIns="0" bIns="0" rtlCol="0">
            <a:normAutofit/>
          </a:bodyPr>
          <a:lstStyle/>
          <a:p>
            <a:pPr lvl="0"/>
            <a:r>
              <a:rPr lang="de-CH" dirty="0"/>
              <a:t>Mastertextformat bearbeiten</a:t>
            </a:r>
          </a:p>
          <a:p>
            <a:pPr lvl="2"/>
            <a:r>
              <a:rPr lang="de-CH" dirty="0"/>
              <a:t>Zweite Ebene</a:t>
            </a:r>
          </a:p>
        </p:txBody>
      </p:sp>
      <p:sp>
        <p:nvSpPr>
          <p:cNvPr id="8" name="Titelplatzhalter 1"/>
          <p:cNvSpPr>
            <a:spLocks noGrp="1"/>
          </p:cNvSpPr>
          <p:nvPr>
            <p:ph type="title"/>
          </p:nvPr>
        </p:nvSpPr>
        <p:spPr>
          <a:xfrm>
            <a:off x="576000" y="288000"/>
            <a:ext cx="7984800" cy="648000"/>
          </a:xfrm>
          <a:prstGeom prst="rect">
            <a:avLst/>
          </a:prstGeom>
        </p:spPr>
        <p:txBody>
          <a:bodyPr vert="horz" lIns="0" tIns="0" rIns="0" bIns="0" rtlCol="0" anchor="b" anchorCtr="0">
            <a:normAutofit/>
          </a:bodyPr>
          <a:lstStyle/>
          <a:p>
            <a:r>
              <a:rPr lang="de-CH" dirty="0"/>
              <a:t>Mastertitelformat bearbeiten</a:t>
            </a:r>
            <a:endParaRPr lang="de-DE" dirty="0"/>
          </a:p>
        </p:txBody>
      </p:sp>
    </p:spTree>
    <p:extLst>
      <p:ext uri="{BB962C8B-B14F-4D97-AF65-F5344CB8AC3E}">
        <p14:creationId xmlns:p14="http://schemas.microsoft.com/office/powerpoint/2010/main" val="406622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BDCCD390-1FFC-824F-AFBB-D1EAD1B864E4}" type="datetime4">
              <a:rPr lang="de-CH" smtClean="0"/>
              <a:t>29. August 2024</a:t>
            </a:fld>
            <a:endParaRPr lang="de-DE" dirty="0"/>
          </a:p>
        </p:txBody>
      </p:sp>
      <p:sp>
        <p:nvSpPr>
          <p:cNvPr id="4" name="Foliennummernplatzhalter 3"/>
          <p:cNvSpPr>
            <a:spLocks noGrp="1"/>
          </p:cNvSpPr>
          <p:nvPr>
            <p:ph type="sldNum" sz="quarter" idx="11"/>
          </p:nvPr>
        </p:nvSpPr>
        <p:spPr/>
        <p:txBody>
          <a:bodyPr/>
          <a:lstStyle/>
          <a:p>
            <a:fld id="{9A4EA9E7-ACF6-3243-8CBD-7F2BC5474ED1}" type="slidenum">
              <a:rPr lang="de-DE" smtClean="0"/>
              <a:pPr/>
              <a:t>‹N°›</a:t>
            </a:fld>
            <a:endParaRPr lang="de-DE" dirty="0"/>
          </a:p>
        </p:txBody>
      </p:sp>
      <p:sp>
        <p:nvSpPr>
          <p:cNvPr id="7" name="Textplatzhalter 17"/>
          <p:cNvSpPr>
            <a:spLocks noGrp="1"/>
          </p:cNvSpPr>
          <p:nvPr>
            <p:ph idx="1" hasCustomPrompt="1"/>
          </p:nvPr>
        </p:nvSpPr>
        <p:spPr>
          <a:xfrm>
            <a:off x="576000" y="1296000"/>
            <a:ext cx="7984476" cy="3394075"/>
          </a:xfrm>
          <a:prstGeom prst="rect">
            <a:avLst/>
          </a:prstGeom>
        </p:spPr>
        <p:txBody>
          <a:bodyPr vert="horz" lIns="0" tIns="0" rIns="0" bIns="0" numCol="2" spcCol="288000" rtlCol="0">
            <a:normAutofit/>
          </a:bodyPr>
          <a:lstStyle>
            <a:lvl1pPr marL="0" indent="-288000" algn="l">
              <a:lnSpc>
                <a:spcPts val="2200"/>
              </a:lnSpc>
              <a:spcBef>
                <a:spcPts val="0"/>
              </a:spcBef>
              <a:defRPr sz="1800">
                <a:solidFill>
                  <a:schemeClr val="tx1"/>
                </a:solidFill>
                <a:latin typeface="Lucida Sans"/>
              </a:defRPr>
            </a:lvl1pPr>
            <a:lvl3pPr marL="0" indent="-288000" algn="l">
              <a:lnSpc>
                <a:spcPts val="2200"/>
              </a:lnSpc>
              <a:spcBef>
                <a:spcPts val="0"/>
              </a:spcBef>
              <a:buFont typeface="Arial"/>
              <a:buChar char="•"/>
              <a:defRPr sz="1800">
                <a:solidFill>
                  <a:schemeClr val="tx1"/>
                </a:solidFill>
                <a:latin typeface="Lucida Sans"/>
              </a:defRPr>
            </a:lvl3pPr>
          </a:lstStyle>
          <a:p>
            <a:pPr lvl="0"/>
            <a:r>
              <a:rPr lang="de-CH" dirty="0"/>
              <a:t>Mastertextformat bearbeiten</a:t>
            </a:r>
          </a:p>
          <a:p>
            <a:pPr lvl="2"/>
            <a:r>
              <a:rPr lang="de-CH" dirty="0"/>
              <a:t>Zweite Ebene</a:t>
            </a:r>
          </a:p>
          <a:p>
            <a:pPr lvl="2"/>
            <a:endParaRPr lang="de-CH" dirty="0"/>
          </a:p>
          <a:p>
            <a:pPr lvl="2"/>
            <a:endParaRPr lang="de-CH" dirty="0"/>
          </a:p>
          <a:p>
            <a:pPr lvl="2"/>
            <a:endParaRPr lang="de-CH" dirty="0"/>
          </a:p>
          <a:p>
            <a:pPr lvl="2"/>
            <a:endParaRPr lang="de-CH" dirty="0"/>
          </a:p>
          <a:p>
            <a:pPr lvl="2"/>
            <a:endParaRPr lang="de-CH" dirty="0"/>
          </a:p>
          <a:p>
            <a:pPr lvl="2"/>
            <a:endParaRPr lang="de-CH" dirty="0"/>
          </a:p>
          <a:p>
            <a:pPr lvl="2"/>
            <a:endParaRPr lang="de-CH" dirty="0"/>
          </a:p>
          <a:p>
            <a:pPr lvl="2"/>
            <a:endParaRPr lang="de-CH" dirty="0"/>
          </a:p>
          <a:p>
            <a:pPr lvl="2"/>
            <a:endParaRPr lang="de-CH" dirty="0"/>
          </a:p>
          <a:p>
            <a:pPr lvl="2"/>
            <a:endParaRPr lang="de-CH" dirty="0"/>
          </a:p>
          <a:p>
            <a:pPr lvl="2"/>
            <a:endParaRPr lang="de-CH" dirty="0"/>
          </a:p>
          <a:p>
            <a:pPr lvl="2"/>
            <a:r>
              <a:rPr lang="de-CH" dirty="0" err="1"/>
              <a:t>kfdadsafalal</a:t>
            </a:r>
            <a:endParaRPr lang="de-CH" dirty="0"/>
          </a:p>
        </p:txBody>
      </p:sp>
    </p:spTree>
    <p:extLst>
      <p:ext uri="{BB962C8B-B14F-4D97-AF65-F5344CB8AC3E}">
        <p14:creationId xmlns:p14="http://schemas.microsoft.com/office/powerpoint/2010/main" val="388665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7" name="Inhaltsplatzhalter 1"/>
          <p:cNvSpPr txBox="1">
            <a:spLocks/>
          </p:cNvSpPr>
          <p:nvPr userDrawn="1"/>
        </p:nvSpPr>
        <p:spPr>
          <a:xfrm>
            <a:off x="457200" y="620884"/>
            <a:ext cx="8229600" cy="4039098"/>
          </a:xfrm>
          <a:prstGeom prst="rect">
            <a:avLst/>
          </a:prstGeom>
        </p:spPr>
        <p:txBody>
          <a:body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kumimoji="0" lang="de-CH" sz="1800" b="0" i="0" u="none" strike="noStrike" kern="1200" cap="none" spc="0" normalizeH="0" baseline="0" noProof="0" dirty="0">
              <a:ln>
                <a:noFill/>
              </a:ln>
              <a:solidFill>
                <a:schemeClr val="tx1"/>
              </a:solidFill>
              <a:effectLst/>
              <a:uLnTx/>
              <a:uFillTx/>
              <a:latin typeface="+mn-lt"/>
              <a:ea typeface="+mn-ea"/>
              <a:cs typeface="+mn-cs"/>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None/>
              <a:tabLst/>
              <a:defRPr/>
            </a:pPr>
            <a:endParaRPr kumimoji="0" lang="de-CH"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Inhaltsplatzhalter 2"/>
          <p:cNvSpPr>
            <a:spLocks noGrp="1"/>
          </p:cNvSpPr>
          <p:nvPr>
            <p:ph idx="1"/>
          </p:nvPr>
        </p:nvSpPr>
        <p:spPr>
          <a:xfrm>
            <a:off x="457200" y="887256"/>
            <a:ext cx="8229600" cy="3707369"/>
          </a:xfrm>
          <a:prstGeom prst="rect">
            <a:avLst/>
          </a:prstGeom>
        </p:spPr>
        <p:txBody>
          <a:bodyPr/>
          <a:lstStyle>
            <a:lvl1pPr>
              <a:defRPr sz="1800"/>
            </a:lvl1pPr>
            <a:lvl2pPr>
              <a:defRPr sz="1800"/>
            </a:lvl2pPr>
            <a:lvl3pPr>
              <a:defRPr sz="1800"/>
            </a:lvl3pPr>
            <a:lvl4pPr>
              <a:defRPr sz="1800"/>
            </a:lvl4pPr>
            <a:lvl5pPr>
              <a:defRPr sz="1800"/>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103185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Datumsplatzhalter 2"/>
          <p:cNvSpPr>
            <a:spLocks noGrp="1"/>
          </p:cNvSpPr>
          <p:nvPr>
            <p:ph type="dt" sz="half" idx="2"/>
          </p:nvPr>
        </p:nvSpPr>
        <p:spPr>
          <a:xfrm>
            <a:off x="576000" y="4766400"/>
            <a:ext cx="2133600" cy="180000"/>
          </a:xfrm>
          <a:prstGeom prst="rect">
            <a:avLst/>
          </a:prstGeom>
        </p:spPr>
        <p:txBody>
          <a:bodyPr lIns="0" tIns="0" rIns="0" bIns="0" anchor="b" anchorCtr="0"/>
          <a:lstStyle>
            <a:lvl1pPr>
              <a:lnSpc>
                <a:spcPts val="1400"/>
              </a:lnSpc>
              <a:defRPr sz="1200" kern="1200" baseline="0">
                <a:solidFill>
                  <a:schemeClr val="tx1"/>
                </a:solidFill>
                <a:latin typeface="Lucida Sans"/>
              </a:defRPr>
            </a:lvl1pPr>
          </a:lstStyle>
          <a:p>
            <a:fld id="{BDCCD390-1FFC-824F-AFBB-D1EAD1B864E4}" type="datetime4">
              <a:rPr lang="de-CH" smtClean="0"/>
              <a:t>29. August 2024</a:t>
            </a:fld>
            <a:endParaRPr lang="de-DE" dirty="0"/>
          </a:p>
        </p:txBody>
      </p:sp>
      <p:sp>
        <p:nvSpPr>
          <p:cNvPr id="14" name="Foliennummernplatzhalter 4"/>
          <p:cNvSpPr>
            <a:spLocks noGrp="1"/>
          </p:cNvSpPr>
          <p:nvPr>
            <p:ph type="sldNum" sz="quarter" idx="4"/>
          </p:nvPr>
        </p:nvSpPr>
        <p:spPr>
          <a:xfrm>
            <a:off x="6422431" y="4767263"/>
            <a:ext cx="2133600" cy="180000"/>
          </a:xfrm>
          <a:prstGeom prst="rect">
            <a:avLst/>
          </a:prstGeom>
        </p:spPr>
        <p:txBody>
          <a:bodyPr lIns="0" tIns="0" rIns="0" bIns="0" anchor="b" anchorCtr="0"/>
          <a:lstStyle>
            <a:lvl1pPr algn="r">
              <a:defRPr sz="1200" baseline="0">
                <a:solidFill>
                  <a:schemeClr val="tx1"/>
                </a:solidFill>
              </a:defRPr>
            </a:lvl1pPr>
          </a:lstStyle>
          <a:p>
            <a:fld id="{9A4EA9E7-ACF6-3243-8CBD-7F2BC5474ED1}" type="slidenum">
              <a:rPr lang="de-DE" smtClean="0"/>
              <a:pPr/>
              <a:t>‹N°›</a:t>
            </a:fld>
            <a:endParaRPr lang="de-DE" dirty="0"/>
          </a:p>
        </p:txBody>
      </p:sp>
      <p:sp>
        <p:nvSpPr>
          <p:cNvPr id="19" name="Textplatzhalter 17"/>
          <p:cNvSpPr>
            <a:spLocks noGrp="1"/>
          </p:cNvSpPr>
          <p:nvPr>
            <p:ph type="body" idx="1"/>
          </p:nvPr>
        </p:nvSpPr>
        <p:spPr>
          <a:xfrm>
            <a:off x="576000" y="1296000"/>
            <a:ext cx="7984476" cy="3394075"/>
          </a:xfrm>
          <a:prstGeom prst="rect">
            <a:avLst/>
          </a:prstGeom>
        </p:spPr>
        <p:txBody>
          <a:bodyPr vert="horz" lIns="0" tIns="0" rIns="0" bIns="0" rtlCol="0">
            <a:normAutofit/>
          </a:bodyPr>
          <a:lstStyle/>
          <a:p>
            <a:pPr lvl="0"/>
            <a:r>
              <a:rPr lang="de-CH" dirty="0"/>
              <a:t>Mastertextformat bearbeiten</a:t>
            </a:r>
          </a:p>
          <a:p>
            <a:pPr lvl="2"/>
            <a:r>
              <a:rPr lang="de-CH" dirty="0"/>
              <a:t>Zweite Ebene</a:t>
            </a:r>
          </a:p>
        </p:txBody>
      </p:sp>
      <p:sp>
        <p:nvSpPr>
          <p:cNvPr id="2" name="Titelplatzhalter 1"/>
          <p:cNvSpPr>
            <a:spLocks noGrp="1"/>
          </p:cNvSpPr>
          <p:nvPr>
            <p:ph type="title"/>
          </p:nvPr>
        </p:nvSpPr>
        <p:spPr>
          <a:xfrm>
            <a:off x="576000" y="288000"/>
            <a:ext cx="7984800" cy="648000"/>
          </a:xfrm>
          <a:prstGeom prst="rect">
            <a:avLst/>
          </a:prstGeom>
        </p:spPr>
        <p:txBody>
          <a:bodyPr vert="horz" lIns="0" tIns="0" rIns="0" bIns="0" rtlCol="0" anchor="b" anchorCtr="0">
            <a:normAutofit/>
          </a:bodyPr>
          <a:lstStyle/>
          <a:p>
            <a:r>
              <a:rPr lang="de-CH" dirty="0"/>
              <a:t>Mastertitelformat bearbeiten</a:t>
            </a:r>
            <a:endParaRPr lang="de-DE" dirty="0"/>
          </a:p>
        </p:txBody>
      </p:sp>
    </p:spTree>
    <p:extLst>
      <p:ext uri="{BB962C8B-B14F-4D97-AF65-F5344CB8AC3E}">
        <p14:creationId xmlns:p14="http://schemas.microsoft.com/office/powerpoint/2010/main" val="253500225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59" r:id="rId4"/>
    <p:sldLayoutId id="2147483662" r:id="rId5"/>
    <p:sldLayoutId id="2147483663" r:id="rId6"/>
    <p:sldLayoutId id="2147483666" r:id="rId7"/>
  </p:sldLayoutIdLst>
  <p:hf hdr="0" ftr="0" dt="0"/>
  <p:txStyles>
    <p:titleStyle>
      <a:lvl1pPr algn="l" defTabSz="457200" rtl="0" eaLnBrk="1" latinLnBrk="0" hangingPunct="1">
        <a:spcBef>
          <a:spcPct val="0"/>
        </a:spcBef>
        <a:buNone/>
        <a:defRPr sz="2500" kern="1200" baseline="0">
          <a:solidFill>
            <a:srgbClr val="004A93"/>
          </a:solidFill>
          <a:latin typeface="Lucida Sans"/>
          <a:ea typeface="+mj-ea"/>
          <a:cs typeface="+mj-cs"/>
        </a:defRPr>
      </a:lvl1pPr>
    </p:titleStyle>
    <p:bodyStyle>
      <a:lvl1pPr marL="0" indent="-288000" algn="l" defTabSz="457200" rtl="0" eaLnBrk="1" latinLnBrk="0" hangingPunct="1">
        <a:lnSpc>
          <a:spcPts val="2200"/>
        </a:lnSpc>
        <a:spcBef>
          <a:spcPts val="0"/>
        </a:spcBef>
        <a:buFontTx/>
        <a:buNone/>
        <a:defRPr sz="1800" kern="1200" baseline="0">
          <a:solidFill>
            <a:schemeClr val="tx1"/>
          </a:solidFill>
          <a:latin typeface="Lucida Sans"/>
          <a:ea typeface="+mn-ea"/>
          <a:cs typeface="+mn-cs"/>
        </a:defRPr>
      </a:lvl1pPr>
      <a:lvl2pPr marL="0" indent="288000" algn="l" defTabSz="457200" rtl="0" eaLnBrk="1" latinLnBrk="0" hangingPunct="1">
        <a:lnSpc>
          <a:spcPts val="2200"/>
        </a:lnSpc>
        <a:spcBef>
          <a:spcPts val="0"/>
        </a:spcBef>
        <a:buFont typeface="Arial"/>
        <a:buChar char="–"/>
        <a:defRPr sz="1800" kern="1200" baseline="0">
          <a:solidFill>
            <a:schemeClr val="tx1"/>
          </a:solidFill>
          <a:latin typeface="Lucida Sans"/>
          <a:ea typeface="+mn-ea"/>
          <a:cs typeface="+mn-cs"/>
        </a:defRPr>
      </a:lvl2pPr>
      <a:lvl3pPr marL="0" indent="288000" algn="l" defTabSz="457200" rtl="0" eaLnBrk="1" latinLnBrk="0" hangingPunct="1">
        <a:lnSpc>
          <a:spcPts val="2200"/>
        </a:lnSpc>
        <a:spcBef>
          <a:spcPts val="0"/>
        </a:spcBef>
        <a:buFont typeface="Arial"/>
        <a:buChar char="•"/>
        <a:defRPr sz="1800" kern="1200" baseline="0">
          <a:solidFill>
            <a:schemeClr val="tx1"/>
          </a:solidFill>
          <a:latin typeface="Lucida Sans"/>
          <a:ea typeface="+mn-ea"/>
          <a:cs typeface="+mn-cs"/>
        </a:defRPr>
      </a:lvl3pPr>
      <a:lvl4pPr marL="0" indent="288000" algn="l" defTabSz="457200" rtl="0" eaLnBrk="1" latinLnBrk="0" hangingPunct="1">
        <a:lnSpc>
          <a:spcPts val="2200"/>
        </a:lnSpc>
        <a:spcBef>
          <a:spcPts val="0"/>
        </a:spcBef>
        <a:buFont typeface="Arial"/>
        <a:buChar char="–"/>
        <a:defRPr sz="1800" kern="1200" baseline="0">
          <a:solidFill>
            <a:schemeClr val="tx1"/>
          </a:solidFill>
          <a:latin typeface="Lucida Sans"/>
          <a:ea typeface="+mn-ea"/>
          <a:cs typeface="+mn-cs"/>
        </a:defRPr>
      </a:lvl4pPr>
      <a:lvl5pPr marL="0" indent="-288000" algn="l" defTabSz="457200" rtl="0" eaLnBrk="1" latinLnBrk="0" hangingPunct="1">
        <a:lnSpc>
          <a:spcPts val="2200"/>
        </a:lnSpc>
        <a:spcBef>
          <a:spcPts val="0"/>
        </a:spcBef>
        <a:buFont typeface="Arial"/>
        <a:buChar char="»"/>
        <a:defRPr sz="1800" kern="1200" baseline="0">
          <a:solidFill>
            <a:schemeClr val="tx1"/>
          </a:solidFill>
          <a:latin typeface="Lucida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hyperlink" Target="https://www.google.com/imgres?imgurl=https://www.leubahiag.ch/storage/img-cache/kuratlegroup/containers/assets/global/bilder/logos/schweizer_Holz_rot_FR.png/57d845d5808cd90809c2e96b1092c058.png&amp;imgrefurl=https://www.leubahiag.ch/fr/assortiment/assortiment-bois-suisse&amp;h=561&amp;w=1280&amp;tbnid=0cwZcpM7-YOjBM&amp;source=sa.im&amp;tbnh=148&amp;tbnw=339&amp;usg=AI4_-kRaITtC9APcHOCxMIrhK1vDbELqIQ&amp;vet=1&amp;docid=kUTxGj7WUlgN0M" TargetMode="Externa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hyperlink" Target="https://www.vssm.ch/" TargetMode="External"/><Relationship Id="rId13" Type="http://schemas.openxmlformats.org/officeDocument/2006/relationships/image" Target="../media/image8.jpg"/><Relationship Id="rId18" Type="http://schemas.openxmlformats.org/officeDocument/2006/relationships/hyperlink" Target="https://swisstimberengineers.ch/" TargetMode="External"/><Relationship Id="rId26" Type="http://schemas.openxmlformats.org/officeDocument/2006/relationships/image" Target="../media/image15.jpg"/><Relationship Id="rId3" Type="http://schemas.openxmlformats.org/officeDocument/2006/relationships/image" Target="../media/image3.png"/><Relationship Id="rId21" Type="http://schemas.openxmlformats.org/officeDocument/2006/relationships/image" Target="../media/image12.jpg"/><Relationship Id="rId7" Type="http://schemas.openxmlformats.org/officeDocument/2006/relationships/image" Target="../media/image5.png"/><Relationship Id="rId12" Type="http://schemas.openxmlformats.org/officeDocument/2006/relationships/hyperlink" Target="https://www.frecem.ch/" TargetMode="External"/><Relationship Id="rId17" Type="http://schemas.openxmlformats.org/officeDocument/2006/relationships/image" Target="../media/image10.jpg"/><Relationship Id="rId25" Type="http://schemas.openxmlformats.org/officeDocument/2006/relationships/hyperlink" Target="http://www.foretsuisse.ch/" TargetMode="External"/><Relationship Id="rId2" Type="http://schemas.openxmlformats.org/officeDocument/2006/relationships/notesSlide" Target="../notesSlides/notesSlide4.xml"/><Relationship Id="rId16" Type="http://schemas.openxmlformats.org/officeDocument/2006/relationships/hyperlink" Target="https://www.parkett-verband.ch/de/" TargetMode="External"/><Relationship Id="rId20" Type="http://schemas.openxmlformats.org/officeDocument/2006/relationships/hyperlink" Target="https://vgq.ch/" TargetMode="External"/><Relationship Id="rId1" Type="http://schemas.openxmlformats.org/officeDocument/2006/relationships/slideLayout" Target="../slideLayouts/slideLayout5.xml"/><Relationship Id="rId6" Type="http://schemas.openxmlformats.org/officeDocument/2006/relationships/hyperlink" Target="https://www.holzbau-schweiz.ch/de/" TargetMode="External"/><Relationship Id="rId11" Type="http://schemas.openxmlformats.org/officeDocument/2006/relationships/image" Target="../media/image7.jpg"/><Relationship Id="rId24" Type="http://schemas.openxmlformats.org/officeDocument/2006/relationships/image" Target="../media/image14.png"/><Relationship Id="rId5" Type="http://schemas.openxmlformats.org/officeDocument/2006/relationships/image" Target="../media/image4.jpg"/><Relationship Id="rId15" Type="http://schemas.openxmlformats.org/officeDocument/2006/relationships/image" Target="../media/image9.png"/><Relationship Id="rId23" Type="http://schemas.openxmlformats.org/officeDocument/2006/relationships/image" Target="../media/image13.jpg"/><Relationship Id="rId10" Type="http://schemas.openxmlformats.org/officeDocument/2006/relationships/hyperlink" Target="https://hwsschweiz.ch/" TargetMode="External"/><Relationship Id="rId19" Type="http://schemas.openxmlformats.org/officeDocument/2006/relationships/image" Target="../media/image11.png"/><Relationship Id="rId4" Type="http://schemas.openxmlformats.org/officeDocument/2006/relationships/hyperlink" Target="https://www.holz-bois.ch/home" TargetMode="External"/><Relationship Id="rId9" Type="http://schemas.openxmlformats.org/officeDocument/2006/relationships/image" Target="../media/image6.jpg"/><Relationship Id="rId14" Type="http://schemas.openxmlformats.org/officeDocument/2006/relationships/hyperlink" Target="https://www.fus-efs.ch/home" TargetMode="External"/><Relationship Id="rId22" Type="http://schemas.openxmlformats.org/officeDocument/2006/relationships/hyperlink" Target="https://www.vsh.c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5999" y="1440000"/>
            <a:ext cx="8249654" cy="1774601"/>
          </a:xfrm>
        </p:spPr>
        <p:txBody>
          <a:bodyPr>
            <a:normAutofit fontScale="90000"/>
          </a:bodyPr>
          <a:lstStyle/>
          <a:p>
            <a:pPr>
              <a:lnSpc>
                <a:spcPts val="5000"/>
              </a:lnSpc>
            </a:pPr>
            <a:r>
              <a:rPr lang="fr-CH" sz="4400" dirty="0">
                <a:solidFill>
                  <a:srgbClr val="FF0000"/>
                </a:solidFill>
              </a:rPr>
              <a:t>Rajeunissement de la forêt sous pression: </a:t>
            </a:r>
            <a:r>
              <a:rPr lang="fr-CH" sz="4400">
                <a:solidFill>
                  <a:srgbClr val="FF0000"/>
                </a:solidFill>
              </a:rPr>
              <a:t>il est temps d’agir!</a:t>
            </a:r>
            <a:br>
              <a:rPr lang="fr-CH" sz="4400" dirty="0">
                <a:solidFill>
                  <a:srgbClr val="FF0000"/>
                </a:solidFill>
              </a:rPr>
            </a:br>
            <a:r>
              <a:rPr lang="de-DE" sz="4400" dirty="0" err="1"/>
              <a:t>CongrèsForestier</a:t>
            </a:r>
            <a:r>
              <a:rPr lang="de-DE" sz="4400" dirty="0"/>
              <a:t> 3 </a:t>
            </a:r>
            <a:r>
              <a:rPr lang="de-DE" sz="4400" dirty="0" err="1"/>
              <a:t>sept.</a:t>
            </a:r>
            <a:r>
              <a:rPr lang="de-DE" sz="4400" dirty="0"/>
              <a:t> 2024</a:t>
            </a:r>
            <a:br>
              <a:rPr lang="de-DE" sz="4400" dirty="0"/>
            </a:br>
            <a:br>
              <a:rPr lang="de-DE" dirty="0"/>
            </a:br>
            <a:br>
              <a:rPr lang="de-DE" dirty="0"/>
            </a:br>
            <a:endParaRPr lang="de-DE" dirty="0"/>
          </a:p>
        </p:txBody>
      </p:sp>
      <p:sp>
        <p:nvSpPr>
          <p:cNvPr id="3" name="Untertitel 2"/>
          <p:cNvSpPr>
            <a:spLocks noGrp="1"/>
          </p:cNvSpPr>
          <p:nvPr>
            <p:ph type="subTitle" idx="1"/>
          </p:nvPr>
        </p:nvSpPr>
        <p:spPr>
          <a:xfrm>
            <a:off x="575999" y="3883486"/>
            <a:ext cx="7818701" cy="865195"/>
          </a:xfrm>
        </p:spPr>
        <p:txBody>
          <a:bodyPr>
            <a:normAutofit/>
          </a:bodyPr>
          <a:lstStyle/>
          <a:p>
            <a:pPr>
              <a:lnSpc>
                <a:spcPts val="2200"/>
              </a:lnSpc>
            </a:pPr>
            <a:r>
              <a:rPr lang="de-DE" sz="1800" dirty="0"/>
              <a:t>Lignum, </a:t>
            </a:r>
            <a:r>
              <a:rPr lang="de-DE" sz="1800" dirty="0" err="1"/>
              <a:t>Economie</a:t>
            </a:r>
            <a:r>
              <a:rPr lang="de-DE" sz="1800" dirty="0"/>
              <a:t> </a:t>
            </a:r>
            <a:r>
              <a:rPr lang="de-DE" sz="1800" dirty="0" err="1"/>
              <a:t>suisse</a:t>
            </a:r>
            <a:r>
              <a:rPr lang="de-DE" sz="1800" dirty="0"/>
              <a:t> du </a:t>
            </a:r>
            <a:r>
              <a:rPr lang="de-DE" sz="1800" dirty="0" err="1"/>
              <a:t>bois</a:t>
            </a:r>
            <a:r>
              <a:rPr lang="de-DE" sz="1800" dirty="0"/>
              <a:t>| Sandra Burlet, </a:t>
            </a:r>
            <a:r>
              <a:rPr lang="de-DE" sz="1800" dirty="0" err="1"/>
              <a:t>diretrice</a:t>
            </a:r>
            <a:endParaRPr lang="de-DE" sz="1800" dirty="0"/>
          </a:p>
        </p:txBody>
      </p:sp>
    </p:spTree>
    <p:extLst>
      <p:ext uri="{BB962C8B-B14F-4D97-AF65-F5344CB8AC3E}">
        <p14:creationId xmlns:p14="http://schemas.microsoft.com/office/powerpoint/2010/main" val="4025282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2FC10-20D6-4353-8137-DD9FAEABD2DC}"/>
              </a:ext>
            </a:extLst>
          </p:cNvPr>
          <p:cNvSpPr>
            <a:spLocks noGrp="1"/>
          </p:cNvSpPr>
          <p:nvPr>
            <p:ph type="title"/>
          </p:nvPr>
        </p:nvSpPr>
        <p:spPr>
          <a:xfrm>
            <a:off x="6120000" y="2387600"/>
            <a:ext cx="2755218" cy="2267001"/>
          </a:xfrm>
        </p:spPr>
        <p:txBody>
          <a:bodyPr>
            <a:normAutofit/>
          </a:bodyPr>
          <a:lstStyle/>
          <a:p>
            <a:r>
              <a:rPr lang="fr-CH" sz="2400" b="1" dirty="0"/>
              <a:t>Assurer </a:t>
            </a:r>
            <a:br>
              <a:rPr lang="fr-CH" sz="2400" b="1" dirty="0"/>
            </a:br>
            <a:r>
              <a:rPr lang="fr-CH" sz="2400" b="1" dirty="0"/>
              <a:t>la disponibilité</a:t>
            </a:r>
            <a:br>
              <a:rPr lang="fr-CH" sz="2400" b="1" dirty="0"/>
            </a:br>
            <a:endParaRPr lang="fr-CH" sz="2200" dirty="0"/>
          </a:p>
        </p:txBody>
      </p:sp>
      <p:pic>
        <p:nvPicPr>
          <p:cNvPr id="10" name="Bildplatzhalter 9">
            <a:extLst>
              <a:ext uri="{FF2B5EF4-FFF2-40B4-BE49-F238E27FC236}">
                <a16:creationId xmlns:a16="http://schemas.microsoft.com/office/drawing/2014/main" id="{D9AA98DC-85B6-04ED-AD5D-0CECB40CD78A}"/>
              </a:ext>
            </a:extLst>
          </p:cNvPr>
          <p:cNvPicPr>
            <a:picLocks noGrp="1" noChangeAspect="1"/>
          </p:cNvPicPr>
          <p:nvPr>
            <p:ph type="pic" sz="quarter" idx="10"/>
          </p:nvPr>
        </p:nvPicPr>
        <p:blipFill>
          <a:blip r:embed="rId3"/>
          <a:srcRect t="3785" b="3785"/>
          <a:stretch/>
        </p:blipFill>
        <p:spPr/>
      </p:pic>
    </p:spTree>
    <p:extLst>
      <p:ext uri="{BB962C8B-B14F-4D97-AF65-F5344CB8AC3E}">
        <p14:creationId xmlns:p14="http://schemas.microsoft.com/office/powerpoint/2010/main" val="783695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7648D37-A25C-5DA6-98E2-841EE7C31D81}"/>
              </a:ext>
            </a:extLst>
          </p:cNvPr>
          <p:cNvSpPr>
            <a:spLocks noGrp="1"/>
          </p:cNvSpPr>
          <p:nvPr>
            <p:ph type="sldNum" sz="quarter" idx="12"/>
          </p:nvPr>
        </p:nvSpPr>
        <p:spPr/>
        <p:txBody>
          <a:bodyPr/>
          <a:lstStyle/>
          <a:p>
            <a:fld id="{9A06BB2E-9707-F941-8286-E624EE15B676}" type="slidenum">
              <a:rPr lang="de-DE" smtClean="0"/>
              <a:t>11</a:t>
            </a:fld>
            <a:endParaRPr lang="de-DE" dirty="0"/>
          </a:p>
        </p:txBody>
      </p:sp>
      <p:sp>
        <p:nvSpPr>
          <p:cNvPr id="4" name="Titel 3">
            <a:extLst>
              <a:ext uri="{FF2B5EF4-FFF2-40B4-BE49-F238E27FC236}">
                <a16:creationId xmlns:a16="http://schemas.microsoft.com/office/drawing/2014/main" id="{530D4BA2-298B-EA44-56E9-FA5D9737E0EF}"/>
              </a:ext>
            </a:extLst>
          </p:cNvPr>
          <p:cNvSpPr>
            <a:spLocks noGrp="1"/>
          </p:cNvSpPr>
          <p:nvPr>
            <p:ph type="title"/>
          </p:nvPr>
        </p:nvSpPr>
        <p:spPr/>
        <p:txBody>
          <a:bodyPr/>
          <a:lstStyle/>
          <a:p>
            <a:r>
              <a:rPr lang="de-CH" dirty="0" err="1"/>
              <a:t>Motions</a:t>
            </a:r>
            <a:r>
              <a:rPr lang="de-CH" dirty="0"/>
              <a:t> </a:t>
            </a:r>
            <a:r>
              <a:rPr lang="de-CH" dirty="0" err="1"/>
              <a:t>politiques</a:t>
            </a:r>
            <a:endParaRPr lang="de-CH" dirty="0"/>
          </a:p>
        </p:txBody>
      </p:sp>
      <p:pic>
        <p:nvPicPr>
          <p:cNvPr id="5" name="Image 4">
            <a:extLst>
              <a:ext uri="{FF2B5EF4-FFF2-40B4-BE49-F238E27FC236}">
                <a16:creationId xmlns:a16="http://schemas.microsoft.com/office/drawing/2014/main" id="{77993FA2-3E4A-9A9C-5012-E3BB418895C2}"/>
              </a:ext>
            </a:extLst>
          </p:cNvPr>
          <p:cNvPicPr>
            <a:picLocks noChangeAspect="1"/>
          </p:cNvPicPr>
          <p:nvPr/>
        </p:nvPicPr>
        <p:blipFill>
          <a:blip r:embed="rId3"/>
          <a:stretch>
            <a:fillRect/>
          </a:stretch>
        </p:blipFill>
        <p:spPr>
          <a:xfrm>
            <a:off x="5052078" y="196237"/>
            <a:ext cx="3731579" cy="4855500"/>
          </a:xfrm>
          <a:prstGeom prst="rect">
            <a:avLst/>
          </a:prstGeom>
        </p:spPr>
      </p:pic>
    </p:spTree>
    <p:extLst>
      <p:ext uri="{BB962C8B-B14F-4D97-AF65-F5344CB8AC3E}">
        <p14:creationId xmlns:p14="http://schemas.microsoft.com/office/powerpoint/2010/main" val="407062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7648D37-A25C-5DA6-98E2-841EE7C31D81}"/>
              </a:ext>
            </a:extLst>
          </p:cNvPr>
          <p:cNvSpPr>
            <a:spLocks noGrp="1"/>
          </p:cNvSpPr>
          <p:nvPr>
            <p:ph type="sldNum" sz="quarter" idx="12"/>
          </p:nvPr>
        </p:nvSpPr>
        <p:spPr/>
        <p:txBody>
          <a:bodyPr/>
          <a:lstStyle/>
          <a:p>
            <a:fld id="{9A06BB2E-9707-F941-8286-E624EE15B676}" type="slidenum">
              <a:rPr lang="de-DE" smtClean="0"/>
              <a:t>12</a:t>
            </a:fld>
            <a:endParaRPr lang="de-DE" dirty="0"/>
          </a:p>
        </p:txBody>
      </p:sp>
      <p:sp>
        <p:nvSpPr>
          <p:cNvPr id="4" name="Titel 3">
            <a:extLst>
              <a:ext uri="{FF2B5EF4-FFF2-40B4-BE49-F238E27FC236}">
                <a16:creationId xmlns:a16="http://schemas.microsoft.com/office/drawing/2014/main" id="{530D4BA2-298B-EA44-56E9-FA5D9737E0EF}"/>
              </a:ext>
            </a:extLst>
          </p:cNvPr>
          <p:cNvSpPr>
            <a:spLocks noGrp="1"/>
          </p:cNvSpPr>
          <p:nvPr>
            <p:ph type="title"/>
          </p:nvPr>
        </p:nvSpPr>
        <p:spPr/>
        <p:txBody>
          <a:bodyPr/>
          <a:lstStyle/>
          <a:p>
            <a:r>
              <a:rPr lang="fr-CH" dirty="0"/>
              <a:t>Stratégie intégrale pour la forêt et le bois 2050</a:t>
            </a:r>
          </a:p>
        </p:txBody>
      </p:sp>
      <p:sp>
        <p:nvSpPr>
          <p:cNvPr id="3" name="Textfeld 2">
            <a:extLst>
              <a:ext uri="{FF2B5EF4-FFF2-40B4-BE49-F238E27FC236}">
                <a16:creationId xmlns:a16="http://schemas.microsoft.com/office/drawing/2014/main" id="{57221287-BE15-0743-1892-5F58DFF9924D}"/>
              </a:ext>
            </a:extLst>
          </p:cNvPr>
          <p:cNvSpPr txBox="1"/>
          <p:nvPr/>
        </p:nvSpPr>
        <p:spPr>
          <a:xfrm>
            <a:off x="1036320" y="1320800"/>
            <a:ext cx="7660640" cy="1477328"/>
          </a:xfrm>
          <a:prstGeom prst="rect">
            <a:avLst/>
          </a:prstGeom>
          <a:noFill/>
        </p:spPr>
        <p:txBody>
          <a:bodyPr wrap="square" rtlCol="0">
            <a:spAutoFit/>
          </a:bodyPr>
          <a:lstStyle/>
          <a:p>
            <a:pPr marL="285750" indent="-285750">
              <a:buFontTx/>
              <a:buChar char="-"/>
            </a:pPr>
            <a:r>
              <a:rPr lang="fr-CH" dirty="0"/>
              <a:t>Exploiter le potentiel de l’utilisation du bois
Tenir compte de toutes les dimensions de la durabilité
Assurer la coordination avec l’industrie de transformation du bois
Lors des prises décisions sur les futures gammes de bois, tenir aussi compte de leur transformation et de leur utilisation dans la construction</a:t>
            </a:r>
            <a:endParaRPr lang="de-CH" dirty="0"/>
          </a:p>
        </p:txBody>
      </p:sp>
    </p:spTree>
    <p:extLst>
      <p:ext uri="{BB962C8B-B14F-4D97-AF65-F5344CB8AC3E}">
        <p14:creationId xmlns:p14="http://schemas.microsoft.com/office/powerpoint/2010/main" val="3728584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7648D37-A25C-5DA6-98E2-841EE7C31D81}"/>
              </a:ext>
            </a:extLst>
          </p:cNvPr>
          <p:cNvSpPr>
            <a:spLocks noGrp="1"/>
          </p:cNvSpPr>
          <p:nvPr>
            <p:ph type="sldNum" sz="quarter" idx="12"/>
          </p:nvPr>
        </p:nvSpPr>
        <p:spPr/>
        <p:txBody>
          <a:bodyPr/>
          <a:lstStyle/>
          <a:p>
            <a:fld id="{9A06BB2E-9707-F941-8286-E624EE15B676}" type="slidenum">
              <a:rPr lang="de-DE" smtClean="0"/>
              <a:t>13</a:t>
            </a:fld>
            <a:endParaRPr lang="de-DE" dirty="0"/>
          </a:p>
        </p:txBody>
      </p:sp>
      <p:sp>
        <p:nvSpPr>
          <p:cNvPr id="4" name="Titel 3">
            <a:extLst>
              <a:ext uri="{FF2B5EF4-FFF2-40B4-BE49-F238E27FC236}">
                <a16:creationId xmlns:a16="http://schemas.microsoft.com/office/drawing/2014/main" id="{530D4BA2-298B-EA44-56E9-FA5D9737E0EF}"/>
              </a:ext>
            </a:extLst>
          </p:cNvPr>
          <p:cNvSpPr>
            <a:spLocks noGrp="1"/>
          </p:cNvSpPr>
          <p:nvPr>
            <p:ph type="title"/>
          </p:nvPr>
        </p:nvSpPr>
        <p:spPr/>
        <p:txBody>
          <a:bodyPr/>
          <a:lstStyle/>
          <a:p>
            <a:r>
              <a:rPr lang="de-DE" dirty="0"/>
              <a:t>Marketing Bois Suisse</a:t>
            </a:r>
            <a:endParaRPr lang="de-CH" dirty="0"/>
          </a:p>
        </p:txBody>
      </p:sp>
      <p:pic>
        <p:nvPicPr>
          <p:cNvPr id="6" name="Grafik 5" descr="Ein Bild, das draußen, Text, State Park, Naturreservat enthält.&#10;&#10;Automatisch generierte Beschreibung">
            <a:extLst>
              <a:ext uri="{FF2B5EF4-FFF2-40B4-BE49-F238E27FC236}">
                <a16:creationId xmlns:a16="http://schemas.microsoft.com/office/drawing/2014/main" id="{122BF969-CBC1-70AD-1875-34C7C77DF45A}"/>
              </a:ext>
            </a:extLst>
          </p:cNvPr>
          <p:cNvPicPr>
            <a:picLocks noChangeAspect="1"/>
          </p:cNvPicPr>
          <p:nvPr/>
        </p:nvPicPr>
        <p:blipFill rotWithShape="1">
          <a:blip r:embed="rId3"/>
          <a:srcRect l="49974"/>
          <a:stretch/>
        </p:blipFill>
        <p:spPr>
          <a:xfrm>
            <a:off x="6537139" y="1277867"/>
            <a:ext cx="2266018" cy="3019813"/>
          </a:xfrm>
          <a:prstGeom prst="rect">
            <a:avLst/>
          </a:prstGeom>
        </p:spPr>
      </p:pic>
      <p:pic>
        <p:nvPicPr>
          <p:cNvPr id="7" name="Grafik 6" descr="Ein Bild, das Text, draußen, Baum, Pflanze enthält.&#10;&#10;Automatisch generierte Beschreibung">
            <a:extLst>
              <a:ext uri="{FF2B5EF4-FFF2-40B4-BE49-F238E27FC236}">
                <a16:creationId xmlns:a16="http://schemas.microsoft.com/office/drawing/2014/main" id="{AC550117-CD82-C9B6-58B5-6F79F65E4207}"/>
              </a:ext>
            </a:extLst>
          </p:cNvPr>
          <p:cNvPicPr>
            <a:picLocks noChangeAspect="1"/>
          </p:cNvPicPr>
          <p:nvPr/>
        </p:nvPicPr>
        <p:blipFill>
          <a:blip r:embed="rId4"/>
          <a:stretch>
            <a:fillRect/>
          </a:stretch>
        </p:blipFill>
        <p:spPr>
          <a:xfrm>
            <a:off x="3981772" y="1308462"/>
            <a:ext cx="2272393" cy="3029858"/>
          </a:xfrm>
          <a:prstGeom prst="rect">
            <a:avLst/>
          </a:prstGeom>
        </p:spPr>
      </p:pic>
      <p:pic>
        <p:nvPicPr>
          <p:cNvPr id="1026" name="Picture 2">
            <a:hlinkClick r:id="rId5"/>
            <a:extLst>
              <a:ext uri="{FF2B5EF4-FFF2-40B4-BE49-F238E27FC236}">
                <a16:creationId xmlns:a16="http://schemas.microsoft.com/office/drawing/2014/main" id="{CAD24320-DF00-E922-9292-45C1B5423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0764" y="114856"/>
            <a:ext cx="2272393" cy="992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14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2FC10-20D6-4353-8137-DD9FAEABD2DC}"/>
              </a:ext>
            </a:extLst>
          </p:cNvPr>
          <p:cNvSpPr>
            <a:spLocks noGrp="1"/>
          </p:cNvSpPr>
          <p:nvPr>
            <p:ph type="title"/>
          </p:nvPr>
        </p:nvSpPr>
        <p:spPr/>
        <p:txBody>
          <a:bodyPr>
            <a:normAutofit/>
          </a:bodyPr>
          <a:lstStyle/>
          <a:p>
            <a:br>
              <a:rPr lang="fr-CH" sz="2200" dirty="0"/>
            </a:br>
            <a:r>
              <a:rPr lang="fr-CH" sz="2200" dirty="0"/>
              <a:t>Un rajeunissement nécessaire et urgent</a:t>
            </a:r>
          </a:p>
        </p:txBody>
      </p:sp>
      <p:pic>
        <p:nvPicPr>
          <p:cNvPr id="6" name="Bildplatzhalter 5" descr="Ein Bild, das draußen, Himmel, Wolke, Boden enthält.&#10;&#10;Automatisch generierte Beschreibung">
            <a:extLst>
              <a:ext uri="{FF2B5EF4-FFF2-40B4-BE49-F238E27FC236}">
                <a16:creationId xmlns:a16="http://schemas.microsoft.com/office/drawing/2014/main" id="{9CD502E8-44D6-2145-3857-A576E2554D1F}"/>
              </a:ext>
            </a:extLst>
          </p:cNvPr>
          <p:cNvPicPr>
            <a:picLocks noGrp="1" noChangeAspect="1"/>
          </p:cNvPicPr>
          <p:nvPr>
            <p:ph type="pic" sz="quarter" idx="10"/>
          </p:nvPr>
        </p:nvPicPr>
        <p:blipFill>
          <a:blip r:embed="rId3"/>
          <a:srcRect l="9838" r="9838"/>
          <a:stretch>
            <a:fillRect/>
          </a:stretch>
        </p:blipFill>
        <p:spPr/>
      </p:pic>
    </p:spTree>
    <p:extLst>
      <p:ext uri="{BB962C8B-B14F-4D97-AF65-F5344CB8AC3E}">
        <p14:creationId xmlns:p14="http://schemas.microsoft.com/office/powerpoint/2010/main" val="114991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7648D37-A25C-5DA6-98E2-841EE7C31D81}"/>
              </a:ext>
            </a:extLst>
          </p:cNvPr>
          <p:cNvSpPr>
            <a:spLocks noGrp="1"/>
          </p:cNvSpPr>
          <p:nvPr>
            <p:ph type="sldNum" sz="quarter" idx="12"/>
          </p:nvPr>
        </p:nvSpPr>
        <p:spPr/>
        <p:txBody>
          <a:bodyPr/>
          <a:lstStyle/>
          <a:p>
            <a:fld id="{9A06BB2E-9707-F941-8286-E624EE15B676}" type="slidenum">
              <a:rPr lang="de-DE" smtClean="0"/>
              <a:t>15</a:t>
            </a:fld>
            <a:endParaRPr lang="de-DE" dirty="0"/>
          </a:p>
        </p:txBody>
      </p:sp>
      <p:sp>
        <p:nvSpPr>
          <p:cNvPr id="4" name="Titel 3">
            <a:extLst>
              <a:ext uri="{FF2B5EF4-FFF2-40B4-BE49-F238E27FC236}">
                <a16:creationId xmlns:a16="http://schemas.microsoft.com/office/drawing/2014/main" id="{530D4BA2-298B-EA44-56E9-FA5D9737E0EF}"/>
              </a:ext>
            </a:extLst>
          </p:cNvPr>
          <p:cNvSpPr>
            <a:spLocks noGrp="1"/>
          </p:cNvSpPr>
          <p:nvPr>
            <p:ph type="title"/>
          </p:nvPr>
        </p:nvSpPr>
        <p:spPr>
          <a:xfrm>
            <a:off x="576000" y="288000"/>
            <a:ext cx="8354640" cy="648000"/>
          </a:xfrm>
        </p:spPr>
        <p:txBody>
          <a:bodyPr>
            <a:noAutofit/>
          </a:bodyPr>
          <a:lstStyle/>
          <a:p>
            <a:r>
              <a:rPr lang="fr-CH" dirty="0"/>
              <a:t>Le bois suisse aux portes du monde</a:t>
            </a:r>
          </a:p>
        </p:txBody>
      </p:sp>
      <p:pic>
        <p:nvPicPr>
          <p:cNvPr id="6" name="Grafik 5">
            <a:extLst>
              <a:ext uri="{FF2B5EF4-FFF2-40B4-BE49-F238E27FC236}">
                <a16:creationId xmlns:a16="http://schemas.microsoft.com/office/drawing/2014/main" id="{7E8DD4CD-779B-DB83-26F2-A11F4FB75050}"/>
              </a:ext>
            </a:extLst>
          </p:cNvPr>
          <p:cNvPicPr>
            <a:picLocks noChangeAspect="1"/>
          </p:cNvPicPr>
          <p:nvPr/>
        </p:nvPicPr>
        <p:blipFill>
          <a:blip r:embed="rId3"/>
          <a:stretch>
            <a:fillRect/>
          </a:stretch>
        </p:blipFill>
        <p:spPr>
          <a:xfrm>
            <a:off x="3008947" y="1312227"/>
            <a:ext cx="5686425" cy="3209925"/>
          </a:xfrm>
          <a:prstGeom prst="rect">
            <a:avLst/>
          </a:prstGeom>
        </p:spPr>
      </p:pic>
    </p:spTree>
    <p:extLst>
      <p:ext uri="{BB962C8B-B14F-4D97-AF65-F5344CB8AC3E}">
        <p14:creationId xmlns:p14="http://schemas.microsoft.com/office/powerpoint/2010/main" val="1079117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7648D37-A25C-5DA6-98E2-841EE7C31D81}"/>
              </a:ext>
            </a:extLst>
          </p:cNvPr>
          <p:cNvSpPr>
            <a:spLocks noGrp="1"/>
          </p:cNvSpPr>
          <p:nvPr>
            <p:ph type="sldNum" sz="quarter" idx="12"/>
          </p:nvPr>
        </p:nvSpPr>
        <p:spPr/>
        <p:txBody>
          <a:bodyPr/>
          <a:lstStyle/>
          <a:p>
            <a:fld id="{9A06BB2E-9707-F941-8286-E624EE15B676}" type="slidenum">
              <a:rPr lang="de-DE" smtClean="0"/>
              <a:t>16</a:t>
            </a:fld>
            <a:endParaRPr lang="de-DE" dirty="0"/>
          </a:p>
        </p:txBody>
      </p:sp>
      <p:sp>
        <p:nvSpPr>
          <p:cNvPr id="4" name="Titel 3">
            <a:extLst>
              <a:ext uri="{FF2B5EF4-FFF2-40B4-BE49-F238E27FC236}">
                <a16:creationId xmlns:a16="http://schemas.microsoft.com/office/drawing/2014/main" id="{530D4BA2-298B-EA44-56E9-FA5D9737E0EF}"/>
              </a:ext>
            </a:extLst>
          </p:cNvPr>
          <p:cNvSpPr>
            <a:spLocks noGrp="1"/>
          </p:cNvSpPr>
          <p:nvPr>
            <p:ph type="title"/>
          </p:nvPr>
        </p:nvSpPr>
        <p:spPr/>
        <p:txBody>
          <a:bodyPr/>
          <a:lstStyle/>
          <a:p>
            <a:r>
              <a:rPr lang="fr-CH" dirty="0"/>
              <a:t>L’économie du bois augmente la coupe</a:t>
            </a:r>
          </a:p>
        </p:txBody>
      </p:sp>
      <p:pic>
        <p:nvPicPr>
          <p:cNvPr id="6" name="Grafik 5">
            <a:extLst>
              <a:ext uri="{FF2B5EF4-FFF2-40B4-BE49-F238E27FC236}">
                <a16:creationId xmlns:a16="http://schemas.microsoft.com/office/drawing/2014/main" id="{40D9A6B1-2636-8AF2-FAF3-EBCF5AAF958A}"/>
              </a:ext>
            </a:extLst>
          </p:cNvPr>
          <p:cNvPicPr>
            <a:picLocks noChangeAspect="1"/>
          </p:cNvPicPr>
          <p:nvPr/>
        </p:nvPicPr>
        <p:blipFill>
          <a:blip r:embed="rId3"/>
          <a:stretch>
            <a:fillRect/>
          </a:stretch>
        </p:blipFill>
        <p:spPr>
          <a:xfrm>
            <a:off x="3364547" y="1636712"/>
            <a:ext cx="5381625" cy="2581275"/>
          </a:xfrm>
          <a:prstGeom prst="rect">
            <a:avLst/>
          </a:prstGeom>
        </p:spPr>
      </p:pic>
    </p:spTree>
    <p:extLst>
      <p:ext uri="{BB962C8B-B14F-4D97-AF65-F5344CB8AC3E}">
        <p14:creationId xmlns:p14="http://schemas.microsoft.com/office/powerpoint/2010/main" val="4225636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7648D37-A25C-5DA6-98E2-841EE7C31D81}"/>
              </a:ext>
            </a:extLst>
          </p:cNvPr>
          <p:cNvSpPr>
            <a:spLocks noGrp="1"/>
          </p:cNvSpPr>
          <p:nvPr>
            <p:ph type="sldNum" sz="quarter" idx="12"/>
          </p:nvPr>
        </p:nvSpPr>
        <p:spPr/>
        <p:txBody>
          <a:bodyPr/>
          <a:lstStyle/>
          <a:p>
            <a:fld id="{9A06BB2E-9707-F941-8286-E624EE15B676}" type="slidenum">
              <a:rPr lang="de-DE" smtClean="0"/>
              <a:t>17</a:t>
            </a:fld>
            <a:endParaRPr lang="de-DE" dirty="0"/>
          </a:p>
        </p:txBody>
      </p:sp>
      <p:sp>
        <p:nvSpPr>
          <p:cNvPr id="4" name="Titel 3">
            <a:extLst>
              <a:ext uri="{FF2B5EF4-FFF2-40B4-BE49-F238E27FC236}">
                <a16:creationId xmlns:a16="http://schemas.microsoft.com/office/drawing/2014/main" id="{530D4BA2-298B-EA44-56E9-FA5D9737E0EF}"/>
              </a:ext>
            </a:extLst>
          </p:cNvPr>
          <p:cNvSpPr>
            <a:spLocks noGrp="1"/>
          </p:cNvSpPr>
          <p:nvPr>
            <p:ph type="title"/>
          </p:nvPr>
        </p:nvSpPr>
        <p:spPr/>
        <p:txBody>
          <a:bodyPr/>
          <a:lstStyle/>
          <a:p>
            <a:r>
              <a:rPr lang="fr-CH" dirty="0"/>
              <a:t>Prévenir les dommages climatiques</a:t>
            </a:r>
          </a:p>
        </p:txBody>
      </p:sp>
      <p:pic>
        <p:nvPicPr>
          <p:cNvPr id="8" name="Grafik 7" descr="Ein Bild, das draußen, Himmel, Wolke, Gelände enthält.&#10;&#10;Automatisch generierte Beschreibung">
            <a:extLst>
              <a:ext uri="{FF2B5EF4-FFF2-40B4-BE49-F238E27FC236}">
                <a16:creationId xmlns:a16="http://schemas.microsoft.com/office/drawing/2014/main" id="{01D2BCC2-2C3B-8772-1A36-EAD50C68E803}"/>
              </a:ext>
            </a:extLst>
          </p:cNvPr>
          <p:cNvPicPr>
            <a:picLocks noChangeAspect="1"/>
          </p:cNvPicPr>
          <p:nvPr/>
        </p:nvPicPr>
        <p:blipFill>
          <a:blip r:embed="rId3"/>
          <a:stretch>
            <a:fillRect/>
          </a:stretch>
        </p:blipFill>
        <p:spPr>
          <a:xfrm>
            <a:off x="4348480" y="1240442"/>
            <a:ext cx="4420064" cy="3315048"/>
          </a:xfrm>
          <a:prstGeom prst="rect">
            <a:avLst/>
          </a:prstGeom>
        </p:spPr>
      </p:pic>
    </p:spTree>
    <p:extLst>
      <p:ext uri="{BB962C8B-B14F-4D97-AF65-F5344CB8AC3E}">
        <p14:creationId xmlns:p14="http://schemas.microsoft.com/office/powerpoint/2010/main" val="4265774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7648D37-A25C-5DA6-98E2-841EE7C31D81}"/>
              </a:ext>
            </a:extLst>
          </p:cNvPr>
          <p:cNvSpPr>
            <a:spLocks noGrp="1"/>
          </p:cNvSpPr>
          <p:nvPr>
            <p:ph type="sldNum" sz="quarter" idx="12"/>
          </p:nvPr>
        </p:nvSpPr>
        <p:spPr/>
        <p:txBody>
          <a:bodyPr/>
          <a:lstStyle/>
          <a:p>
            <a:fld id="{9A06BB2E-9707-F941-8286-E624EE15B676}" type="slidenum">
              <a:rPr lang="de-DE" smtClean="0"/>
              <a:t>18</a:t>
            </a:fld>
            <a:endParaRPr lang="de-DE" dirty="0"/>
          </a:p>
        </p:txBody>
      </p:sp>
      <p:sp>
        <p:nvSpPr>
          <p:cNvPr id="4" name="Titel 3">
            <a:extLst>
              <a:ext uri="{FF2B5EF4-FFF2-40B4-BE49-F238E27FC236}">
                <a16:creationId xmlns:a16="http://schemas.microsoft.com/office/drawing/2014/main" id="{530D4BA2-298B-EA44-56E9-FA5D9737E0EF}"/>
              </a:ext>
            </a:extLst>
          </p:cNvPr>
          <p:cNvSpPr>
            <a:spLocks noGrp="1"/>
          </p:cNvSpPr>
          <p:nvPr>
            <p:ph type="title"/>
          </p:nvPr>
        </p:nvSpPr>
        <p:spPr/>
        <p:txBody>
          <a:bodyPr/>
          <a:lstStyle/>
          <a:p>
            <a:r>
              <a:rPr lang="fr-CH" dirty="0"/>
              <a:t>La politique est interpellée</a:t>
            </a:r>
          </a:p>
        </p:txBody>
      </p:sp>
      <p:pic>
        <p:nvPicPr>
          <p:cNvPr id="5" name="Grafik 4">
            <a:extLst>
              <a:ext uri="{FF2B5EF4-FFF2-40B4-BE49-F238E27FC236}">
                <a16:creationId xmlns:a16="http://schemas.microsoft.com/office/drawing/2014/main" id="{391E2AD7-48EF-BE0B-BB26-F3A98E2F2B43}"/>
              </a:ext>
            </a:extLst>
          </p:cNvPr>
          <p:cNvPicPr>
            <a:picLocks noChangeAspect="1"/>
          </p:cNvPicPr>
          <p:nvPr/>
        </p:nvPicPr>
        <p:blipFill>
          <a:blip r:embed="rId3"/>
          <a:stretch>
            <a:fillRect/>
          </a:stretch>
        </p:blipFill>
        <p:spPr>
          <a:xfrm>
            <a:off x="5668051" y="1447800"/>
            <a:ext cx="3002280" cy="3002280"/>
          </a:xfrm>
          <a:prstGeom prst="rect">
            <a:avLst/>
          </a:prstGeom>
        </p:spPr>
      </p:pic>
    </p:spTree>
    <p:extLst>
      <p:ext uri="{BB962C8B-B14F-4D97-AF65-F5344CB8AC3E}">
        <p14:creationId xmlns:p14="http://schemas.microsoft.com/office/powerpoint/2010/main" val="2783540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7648D37-A25C-5DA6-98E2-841EE7C31D81}"/>
              </a:ext>
            </a:extLst>
          </p:cNvPr>
          <p:cNvSpPr>
            <a:spLocks noGrp="1"/>
          </p:cNvSpPr>
          <p:nvPr>
            <p:ph type="sldNum" sz="quarter" idx="12"/>
          </p:nvPr>
        </p:nvSpPr>
        <p:spPr/>
        <p:txBody>
          <a:bodyPr/>
          <a:lstStyle/>
          <a:p>
            <a:fld id="{9A06BB2E-9707-F941-8286-E624EE15B676}" type="slidenum">
              <a:rPr lang="de-DE" smtClean="0"/>
              <a:t>19</a:t>
            </a:fld>
            <a:endParaRPr lang="de-DE" dirty="0"/>
          </a:p>
        </p:txBody>
      </p:sp>
      <p:sp>
        <p:nvSpPr>
          <p:cNvPr id="4" name="Titel 3">
            <a:extLst>
              <a:ext uri="{FF2B5EF4-FFF2-40B4-BE49-F238E27FC236}">
                <a16:creationId xmlns:a16="http://schemas.microsoft.com/office/drawing/2014/main" id="{530D4BA2-298B-EA44-56E9-FA5D9737E0EF}"/>
              </a:ext>
            </a:extLst>
          </p:cNvPr>
          <p:cNvSpPr>
            <a:spLocks noGrp="1"/>
          </p:cNvSpPr>
          <p:nvPr>
            <p:ph type="title"/>
          </p:nvPr>
        </p:nvSpPr>
        <p:spPr/>
        <p:txBody>
          <a:bodyPr/>
          <a:lstStyle/>
          <a:p>
            <a:r>
              <a:rPr lang="fr-CH" dirty="0"/>
              <a:t>Lutter contre l’abroutissement</a:t>
            </a:r>
          </a:p>
        </p:txBody>
      </p:sp>
      <p:pic>
        <p:nvPicPr>
          <p:cNvPr id="6" name="Grafik 5">
            <a:extLst>
              <a:ext uri="{FF2B5EF4-FFF2-40B4-BE49-F238E27FC236}">
                <a16:creationId xmlns:a16="http://schemas.microsoft.com/office/drawing/2014/main" id="{C59860FF-61C0-3354-282E-66902F5D1C03}"/>
              </a:ext>
            </a:extLst>
          </p:cNvPr>
          <p:cNvPicPr>
            <a:picLocks noChangeAspect="1"/>
          </p:cNvPicPr>
          <p:nvPr/>
        </p:nvPicPr>
        <p:blipFill>
          <a:blip r:embed="rId3"/>
          <a:stretch>
            <a:fillRect/>
          </a:stretch>
        </p:blipFill>
        <p:spPr>
          <a:xfrm>
            <a:off x="4913973" y="1676399"/>
            <a:ext cx="3713495" cy="2454275"/>
          </a:xfrm>
          <a:prstGeom prst="rect">
            <a:avLst/>
          </a:prstGeom>
        </p:spPr>
      </p:pic>
      <p:pic>
        <p:nvPicPr>
          <p:cNvPr id="8" name="Grafik 7">
            <a:extLst>
              <a:ext uri="{FF2B5EF4-FFF2-40B4-BE49-F238E27FC236}">
                <a16:creationId xmlns:a16="http://schemas.microsoft.com/office/drawing/2014/main" id="{0BA36EF9-D365-B232-B2FE-59370DD2018F}"/>
              </a:ext>
            </a:extLst>
          </p:cNvPr>
          <p:cNvPicPr>
            <a:picLocks noChangeAspect="1"/>
          </p:cNvPicPr>
          <p:nvPr/>
        </p:nvPicPr>
        <p:blipFill>
          <a:blip r:embed="rId4"/>
          <a:stretch>
            <a:fillRect/>
          </a:stretch>
        </p:blipFill>
        <p:spPr>
          <a:xfrm>
            <a:off x="1798320" y="1975611"/>
            <a:ext cx="3779837" cy="3050731"/>
          </a:xfrm>
          <a:prstGeom prst="rect">
            <a:avLst/>
          </a:prstGeom>
        </p:spPr>
      </p:pic>
    </p:spTree>
    <p:extLst>
      <p:ext uri="{BB962C8B-B14F-4D97-AF65-F5344CB8AC3E}">
        <p14:creationId xmlns:p14="http://schemas.microsoft.com/office/powerpoint/2010/main" val="793895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2FC10-20D6-4353-8137-DD9FAEABD2DC}"/>
              </a:ext>
            </a:extLst>
          </p:cNvPr>
          <p:cNvSpPr>
            <a:spLocks noGrp="1"/>
          </p:cNvSpPr>
          <p:nvPr>
            <p:ph type="title"/>
          </p:nvPr>
        </p:nvSpPr>
        <p:spPr/>
        <p:txBody>
          <a:bodyPr>
            <a:normAutofit/>
          </a:bodyPr>
          <a:lstStyle/>
          <a:p>
            <a:br>
              <a:rPr lang="de-CH" sz="2200" dirty="0"/>
            </a:br>
            <a:r>
              <a:rPr lang="de-CH" sz="2200" dirty="0"/>
              <a:t>La </a:t>
            </a:r>
            <a:r>
              <a:rPr lang="de-CH" sz="2200" dirty="0" err="1"/>
              <a:t>branche</a:t>
            </a:r>
            <a:br>
              <a:rPr lang="de-CH" sz="2200" dirty="0"/>
            </a:br>
            <a:r>
              <a:rPr lang="de-CH" sz="2200" dirty="0"/>
              <a:t>et </a:t>
            </a:r>
            <a:r>
              <a:rPr lang="de-CH" sz="2200" dirty="0" err="1"/>
              <a:t>son</a:t>
            </a:r>
            <a:r>
              <a:rPr lang="de-CH" sz="2200" dirty="0"/>
              <a:t> </a:t>
            </a:r>
            <a:r>
              <a:rPr lang="de-CH" sz="2200" dirty="0" err="1"/>
              <a:t>toit</a:t>
            </a:r>
            <a:endParaRPr lang="de-CH" sz="2200" dirty="0"/>
          </a:p>
        </p:txBody>
      </p:sp>
      <p:pic>
        <p:nvPicPr>
          <p:cNvPr id="5" name="Bildplatzhalter 4" descr="Ein Bild, das Musik, Orgel, Holz enthält.&#10;&#10;Automatisch generierte Beschreibung">
            <a:extLst>
              <a:ext uri="{FF2B5EF4-FFF2-40B4-BE49-F238E27FC236}">
                <a16:creationId xmlns:a16="http://schemas.microsoft.com/office/drawing/2014/main" id="{7313DAED-9E5F-4A4A-AF11-0BE2F76DA78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88334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418BB38-22F3-4DB3-8D10-EF1CEF82D87A}"/>
              </a:ext>
            </a:extLst>
          </p:cNvPr>
          <p:cNvSpPr>
            <a:spLocks noGrp="1"/>
          </p:cNvSpPr>
          <p:nvPr>
            <p:ph type="title"/>
          </p:nvPr>
        </p:nvSpPr>
        <p:spPr>
          <a:xfrm>
            <a:off x="1092200" y="2311040"/>
            <a:ext cx="7783018" cy="1774601"/>
          </a:xfrm>
        </p:spPr>
        <p:txBody>
          <a:bodyPr>
            <a:normAutofit fontScale="90000"/>
          </a:bodyPr>
          <a:lstStyle/>
          <a:p>
            <a:r>
              <a:rPr lang="fr-CH" b="1" dirty="0"/>
              <a:t>Merci de votre attention!</a:t>
            </a:r>
            <a:br>
              <a:rPr lang="fr-CH" b="1" dirty="0"/>
            </a:br>
            <a:br>
              <a:rPr lang="fr-CH" b="1" dirty="0"/>
            </a:br>
            <a:br>
              <a:rPr lang="fr-CH" b="1" dirty="0"/>
            </a:br>
            <a:r>
              <a:rPr lang="fr-CH" b="1" dirty="0"/>
              <a:t>www.lignum.ch</a:t>
            </a:r>
            <a:br>
              <a:rPr lang="fr-CH" b="1" dirty="0"/>
            </a:br>
            <a:endParaRPr lang="fr-CH" b="1" dirty="0"/>
          </a:p>
        </p:txBody>
      </p:sp>
    </p:spTree>
    <p:extLst>
      <p:ext uri="{BB962C8B-B14F-4D97-AF65-F5344CB8AC3E}">
        <p14:creationId xmlns:p14="http://schemas.microsoft.com/office/powerpoint/2010/main" val="3245226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9A06BB2E-9707-F941-8286-E624EE15B676}" type="slidenum">
              <a:rPr lang="de-DE" smtClean="0"/>
              <a:t>3</a:t>
            </a:fld>
            <a:endParaRPr lang="de-DE" dirty="0"/>
          </a:p>
        </p:txBody>
      </p:sp>
      <p:sp>
        <p:nvSpPr>
          <p:cNvPr id="3" name="Inhaltsplatzhalter 2"/>
          <p:cNvSpPr>
            <a:spLocks noGrp="1"/>
          </p:cNvSpPr>
          <p:nvPr>
            <p:ph idx="1"/>
          </p:nvPr>
        </p:nvSpPr>
        <p:spPr>
          <a:xfrm>
            <a:off x="576000" y="1296000"/>
            <a:ext cx="7277680" cy="3394075"/>
          </a:xfrm>
        </p:spPr>
        <p:txBody>
          <a:bodyPr>
            <a:normAutofit/>
          </a:bodyPr>
          <a:lstStyle/>
          <a:p>
            <a:pPr marL="285750" indent="-285750">
              <a:lnSpc>
                <a:spcPts val="2400"/>
              </a:lnSpc>
              <a:spcAft>
                <a:spcPts val="1200"/>
              </a:spcAft>
              <a:buFont typeface="Wingdings" panose="05000000000000000000" pitchFamily="2" charset="2"/>
              <a:buChar char="§"/>
            </a:pPr>
            <a:r>
              <a:rPr lang="de-CH" sz="1800" dirty="0">
                <a:effectLst/>
                <a:latin typeface="Lucida Sans" panose="020B0602030504020204" pitchFamily="34" charset="0"/>
                <a:ea typeface="Calibri" panose="020F0502020204030204" pitchFamily="34" charset="0"/>
                <a:cs typeface="Calibri" panose="020F0502020204030204" pitchFamily="34" charset="0"/>
              </a:rPr>
              <a:t>Lignum, </a:t>
            </a:r>
            <a:r>
              <a:rPr lang="fr-CH" sz="1800" dirty="0">
                <a:effectLst/>
                <a:latin typeface="Lucida Sans" panose="020B0602030504020204" pitchFamily="34" charset="0"/>
                <a:ea typeface="Calibri" panose="020F0502020204030204" pitchFamily="34" charset="0"/>
                <a:cs typeface="Calibri" panose="020F0502020204030204" pitchFamily="34" charset="0"/>
              </a:rPr>
              <a:t>Economie suisse </a:t>
            </a:r>
            <a:r>
              <a:rPr lang="fr-CH" dirty="0">
                <a:latin typeface="Lucida Sans" panose="020B0602030504020204" pitchFamily="34" charset="0"/>
                <a:ea typeface="Calibri" panose="020F0502020204030204" pitchFamily="34" charset="0"/>
                <a:cs typeface="Calibri" panose="020F0502020204030204" pitchFamily="34" charset="0"/>
              </a:rPr>
              <a:t>du bois est l’organisation faîtière de l’industrie forestière et du bois suisse</a:t>
            </a:r>
            <a:endParaRPr lang="de-CH" sz="1800" dirty="0">
              <a:effectLst/>
              <a:latin typeface="Lucida Sans" panose="020B0602030504020204" pitchFamily="34" charset="0"/>
              <a:ea typeface="Calibri" panose="020F0502020204030204" pitchFamily="34" charset="0"/>
              <a:cs typeface="Calibri" panose="020F0502020204030204" pitchFamily="34" charset="0"/>
            </a:endParaRPr>
          </a:p>
          <a:p>
            <a:pPr marL="285750" indent="-285750">
              <a:lnSpc>
                <a:spcPts val="2400"/>
              </a:lnSpc>
              <a:spcAft>
                <a:spcPts val="1200"/>
              </a:spcAft>
              <a:buFont typeface="Wingdings" panose="05000000000000000000" pitchFamily="2" charset="2"/>
              <a:buChar char="§"/>
            </a:pPr>
            <a:r>
              <a:rPr lang="fr-CH" dirty="0" err="1">
                <a:latin typeface="Lucida Sans" panose="020B0602030504020204" pitchFamily="34" charset="0"/>
                <a:ea typeface="Calibri" panose="020F0502020204030204" pitchFamily="34" charset="0"/>
                <a:cs typeface="Calibri" panose="020F0502020204030204" pitchFamily="34" charset="0"/>
              </a:rPr>
              <a:t>Lignum</a:t>
            </a:r>
            <a:r>
              <a:rPr lang="fr-CH" dirty="0">
                <a:latin typeface="Lucida Sans" panose="020B0602030504020204" pitchFamily="34" charset="0"/>
                <a:ea typeface="Calibri" panose="020F0502020204030204" pitchFamily="34" charset="0"/>
                <a:cs typeface="Calibri" panose="020F0502020204030204" pitchFamily="34" charset="0"/>
              </a:rPr>
              <a:t> développe et diffuse les connaissances sur la construction en bois</a:t>
            </a:r>
            <a:endParaRPr lang="de-CH" sz="1800" dirty="0">
              <a:effectLst/>
              <a:latin typeface="Lucida Sans" panose="020B0602030504020204" pitchFamily="34" charset="0"/>
              <a:ea typeface="Calibri" panose="020F0502020204030204" pitchFamily="34" charset="0"/>
              <a:cs typeface="Calibri" panose="020F0502020204030204" pitchFamily="34" charset="0"/>
            </a:endParaRPr>
          </a:p>
        </p:txBody>
      </p:sp>
      <p:sp>
        <p:nvSpPr>
          <p:cNvPr id="4" name="Titel 3"/>
          <p:cNvSpPr>
            <a:spLocks noGrp="1"/>
          </p:cNvSpPr>
          <p:nvPr>
            <p:ph type="title"/>
          </p:nvPr>
        </p:nvSpPr>
        <p:spPr/>
        <p:txBody>
          <a:bodyPr/>
          <a:lstStyle/>
          <a:p>
            <a:r>
              <a:rPr lang="de-DE" dirty="0"/>
              <a:t>Organisation </a:t>
            </a:r>
            <a:r>
              <a:rPr lang="de-DE" dirty="0" err="1"/>
              <a:t>faîtière</a:t>
            </a:r>
            <a:r>
              <a:rPr lang="de-DE" dirty="0"/>
              <a:t> Lignum</a:t>
            </a:r>
          </a:p>
        </p:txBody>
      </p:sp>
    </p:spTree>
    <p:extLst>
      <p:ext uri="{BB962C8B-B14F-4D97-AF65-F5344CB8AC3E}">
        <p14:creationId xmlns:p14="http://schemas.microsoft.com/office/powerpoint/2010/main" val="117400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9153E30-33EC-5E80-C04B-17A05034F2AE}"/>
              </a:ext>
            </a:extLst>
          </p:cNvPr>
          <p:cNvPicPr>
            <a:picLocks noChangeAspect="1"/>
          </p:cNvPicPr>
          <p:nvPr/>
        </p:nvPicPr>
        <p:blipFill rotWithShape="1">
          <a:blip r:embed="rId3"/>
          <a:srcRect l="-4723" r="-5066"/>
          <a:stretch/>
        </p:blipFill>
        <p:spPr bwMode="auto">
          <a:xfrm>
            <a:off x="1346237" y="2442824"/>
            <a:ext cx="2414414" cy="1187719"/>
          </a:xfrm>
          <a:prstGeom prst="rect">
            <a:avLst/>
          </a:prstGeom>
          <a:ln>
            <a:noFill/>
          </a:ln>
          <a:extLst>
            <a:ext uri="{53640926-AAD7-44D8-BBD7-CCE9431645EC}">
              <a14:shadowObscured xmlns:a14="http://schemas.microsoft.com/office/drawing/2010/main"/>
            </a:ext>
          </a:extLst>
        </p:spPr>
      </p:pic>
      <p:sp>
        <p:nvSpPr>
          <p:cNvPr id="2" name="Foliennummernplatzhalter 1"/>
          <p:cNvSpPr>
            <a:spLocks noGrp="1"/>
          </p:cNvSpPr>
          <p:nvPr>
            <p:ph type="sldNum" sz="quarter" idx="12"/>
          </p:nvPr>
        </p:nvSpPr>
        <p:spPr>
          <a:xfrm>
            <a:off x="6446794" y="4699246"/>
            <a:ext cx="2133600" cy="180000"/>
          </a:xfrm>
        </p:spPr>
        <p:txBody>
          <a:bodyPr/>
          <a:lstStyle/>
          <a:p>
            <a:fld id="{9A06BB2E-9707-F941-8286-E624EE15B676}" type="slidenum">
              <a:rPr lang="de-DE" smtClean="0"/>
              <a:t>4</a:t>
            </a:fld>
            <a:endParaRPr lang="de-DE" dirty="0"/>
          </a:p>
        </p:txBody>
      </p:sp>
      <p:sp>
        <p:nvSpPr>
          <p:cNvPr id="4" name="Titel 3"/>
          <p:cNvSpPr>
            <a:spLocks noGrp="1"/>
          </p:cNvSpPr>
          <p:nvPr>
            <p:ph type="title"/>
          </p:nvPr>
        </p:nvSpPr>
        <p:spPr/>
        <p:txBody>
          <a:bodyPr/>
          <a:lstStyle/>
          <a:p>
            <a:r>
              <a:rPr lang="de-DE" dirty="0"/>
              <a:t>Lignum – </a:t>
            </a:r>
            <a:r>
              <a:rPr lang="de-DE" dirty="0" err="1"/>
              <a:t>les</a:t>
            </a:r>
            <a:r>
              <a:rPr lang="de-DE" dirty="0"/>
              <a:t> </a:t>
            </a:r>
            <a:r>
              <a:rPr lang="de-DE" dirty="0" err="1"/>
              <a:t>associations</a:t>
            </a:r>
            <a:r>
              <a:rPr lang="de-DE" dirty="0"/>
              <a:t> </a:t>
            </a:r>
            <a:r>
              <a:rPr lang="de-DE" dirty="0" err="1"/>
              <a:t>porteuses</a:t>
            </a:r>
            <a:endParaRPr lang="de-DE" dirty="0"/>
          </a:p>
        </p:txBody>
      </p:sp>
      <p:pic>
        <p:nvPicPr>
          <p:cNvPr id="68" name="Grafik 67" descr="Ein Bild, das Text enthält.&#10;&#10;Automatisch generierte Beschreibung">
            <a:hlinkClick r:id="rId4"/>
            <a:extLst>
              <a:ext uri="{FF2B5EF4-FFF2-40B4-BE49-F238E27FC236}">
                <a16:creationId xmlns:a16="http://schemas.microsoft.com/office/drawing/2014/main" id="{EFC99DFF-7C2F-4AB1-9129-35E7650B1A12}"/>
              </a:ext>
            </a:extLst>
          </p:cNvPr>
          <p:cNvPicPr>
            <a:picLocks noChangeAspect="1"/>
          </p:cNvPicPr>
          <p:nvPr/>
        </p:nvPicPr>
        <p:blipFill>
          <a:blip r:embed="rId5"/>
          <a:stretch>
            <a:fillRect/>
          </a:stretch>
        </p:blipFill>
        <p:spPr>
          <a:xfrm>
            <a:off x="2700074" y="1079863"/>
            <a:ext cx="2994059" cy="934653"/>
          </a:xfrm>
          <a:prstGeom prst="rect">
            <a:avLst/>
          </a:prstGeom>
        </p:spPr>
      </p:pic>
      <p:pic>
        <p:nvPicPr>
          <p:cNvPr id="70" name="Grafik 69">
            <a:hlinkClick r:id="rId6"/>
            <a:extLst>
              <a:ext uri="{FF2B5EF4-FFF2-40B4-BE49-F238E27FC236}">
                <a16:creationId xmlns:a16="http://schemas.microsoft.com/office/drawing/2014/main" id="{4E8810BD-D9A2-4074-B6A3-D7E5D3DFD590}"/>
              </a:ext>
            </a:extLst>
          </p:cNvPr>
          <p:cNvPicPr>
            <a:picLocks noChangeAspect="1"/>
          </p:cNvPicPr>
          <p:nvPr/>
        </p:nvPicPr>
        <p:blipFill>
          <a:blip r:embed="rId7"/>
          <a:stretch>
            <a:fillRect/>
          </a:stretch>
        </p:blipFill>
        <p:spPr>
          <a:xfrm>
            <a:off x="5809530" y="1288325"/>
            <a:ext cx="2538464" cy="506679"/>
          </a:xfrm>
          <a:prstGeom prst="rect">
            <a:avLst/>
          </a:prstGeom>
        </p:spPr>
      </p:pic>
      <p:pic>
        <p:nvPicPr>
          <p:cNvPr id="72" name="Grafik 71" descr="Ein Bild, das Text enthält.&#10;&#10;Automatisch generierte Beschreibung">
            <a:hlinkClick r:id="rId8"/>
            <a:extLst>
              <a:ext uri="{FF2B5EF4-FFF2-40B4-BE49-F238E27FC236}">
                <a16:creationId xmlns:a16="http://schemas.microsoft.com/office/drawing/2014/main" id="{DD73AE15-2EA3-490A-A57D-39A9ACB9FAE2}"/>
              </a:ext>
            </a:extLst>
          </p:cNvPr>
          <p:cNvPicPr>
            <a:picLocks noChangeAspect="1"/>
          </p:cNvPicPr>
          <p:nvPr/>
        </p:nvPicPr>
        <p:blipFill>
          <a:blip r:embed="rId9"/>
          <a:stretch>
            <a:fillRect/>
          </a:stretch>
        </p:blipFill>
        <p:spPr>
          <a:xfrm>
            <a:off x="243840" y="2141310"/>
            <a:ext cx="2225041" cy="545594"/>
          </a:xfrm>
          <a:prstGeom prst="rect">
            <a:avLst/>
          </a:prstGeom>
        </p:spPr>
      </p:pic>
      <p:pic>
        <p:nvPicPr>
          <p:cNvPr id="74" name="Grafik 73" descr="Ein Bild, das Text enthält.&#10;&#10;Automatisch generierte Beschreibung">
            <a:hlinkClick r:id="rId10"/>
            <a:extLst>
              <a:ext uri="{FF2B5EF4-FFF2-40B4-BE49-F238E27FC236}">
                <a16:creationId xmlns:a16="http://schemas.microsoft.com/office/drawing/2014/main" id="{FA895516-9C95-4BB6-BFC9-36A97E12D25A}"/>
              </a:ext>
            </a:extLst>
          </p:cNvPr>
          <p:cNvPicPr>
            <a:picLocks noChangeAspect="1"/>
          </p:cNvPicPr>
          <p:nvPr/>
        </p:nvPicPr>
        <p:blipFill>
          <a:blip r:embed="rId11"/>
          <a:stretch>
            <a:fillRect/>
          </a:stretch>
        </p:blipFill>
        <p:spPr>
          <a:xfrm>
            <a:off x="4423000" y="2053299"/>
            <a:ext cx="1712187" cy="1075686"/>
          </a:xfrm>
          <a:prstGeom prst="rect">
            <a:avLst/>
          </a:prstGeom>
        </p:spPr>
      </p:pic>
      <p:pic>
        <p:nvPicPr>
          <p:cNvPr id="76" name="Grafik 75" descr="Ein Bild, das Text enthält.&#10;&#10;Automatisch generierte Beschreibung">
            <a:hlinkClick r:id="rId12"/>
            <a:extLst>
              <a:ext uri="{FF2B5EF4-FFF2-40B4-BE49-F238E27FC236}">
                <a16:creationId xmlns:a16="http://schemas.microsoft.com/office/drawing/2014/main" id="{9EC94D2B-0B99-4842-92E7-34851F50E5E9}"/>
              </a:ext>
            </a:extLst>
          </p:cNvPr>
          <p:cNvPicPr>
            <a:picLocks noChangeAspect="1"/>
          </p:cNvPicPr>
          <p:nvPr/>
        </p:nvPicPr>
        <p:blipFill>
          <a:blip r:embed="rId13"/>
          <a:stretch>
            <a:fillRect/>
          </a:stretch>
        </p:blipFill>
        <p:spPr>
          <a:xfrm>
            <a:off x="6956386" y="2097630"/>
            <a:ext cx="1776491" cy="745574"/>
          </a:xfrm>
          <a:prstGeom prst="rect">
            <a:avLst/>
          </a:prstGeom>
        </p:spPr>
      </p:pic>
      <p:pic>
        <p:nvPicPr>
          <p:cNvPr id="80" name="Grafik 79" descr="Ein Bild, das Text, Schild enthält.&#10;&#10;Automatisch generierte Beschreibung">
            <a:hlinkClick r:id="rId14"/>
            <a:extLst>
              <a:ext uri="{FF2B5EF4-FFF2-40B4-BE49-F238E27FC236}">
                <a16:creationId xmlns:a16="http://schemas.microsoft.com/office/drawing/2014/main" id="{2A2643BE-D2D1-446E-961D-6A6D89FBEB08}"/>
              </a:ext>
            </a:extLst>
          </p:cNvPr>
          <p:cNvPicPr>
            <a:picLocks noChangeAspect="1"/>
          </p:cNvPicPr>
          <p:nvPr/>
        </p:nvPicPr>
        <p:blipFill>
          <a:blip r:embed="rId15"/>
          <a:stretch>
            <a:fillRect/>
          </a:stretch>
        </p:blipFill>
        <p:spPr>
          <a:xfrm>
            <a:off x="259346" y="3924327"/>
            <a:ext cx="2338189" cy="421388"/>
          </a:xfrm>
          <a:prstGeom prst="rect">
            <a:avLst/>
          </a:prstGeom>
        </p:spPr>
      </p:pic>
      <p:pic>
        <p:nvPicPr>
          <p:cNvPr id="84" name="Grafik 83" descr="Ein Bild, das Text enthält.&#10;&#10;Automatisch generierte Beschreibung">
            <a:hlinkClick r:id="rId16"/>
            <a:extLst>
              <a:ext uri="{FF2B5EF4-FFF2-40B4-BE49-F238E27FC236}">
                <a16:creationId xmlns:a16="http://schemas.microsoft.com/office/drawing/2014/main" id="{C3BDCE2E-BFBD-4BC9-851C-259786BCABCF}"/>
              </a:ext>
            </a:extLst>
          </p:cNvPr>
          <p:cNvPicPr>
            <a:picLocks noChangeAspect="1"/>
          </p:cNvPicPr>
          <p:nvPr/>
        </p:nvPicPr>
        <p:blipFill>
          <a:blip r:embed="rId17"/>
          <a:stretch>
            <a:fillRect/>
          </a:stretch>
        </p:blipFill>
        <p:spPr>
          <a:xfrm>
            <a:off x="6666454" y="3251442"/>
            <a:ext cx="1465785" cy="667517"/>
          </a:xfrm>
          <a:prstGeom prst="rect">
            <a:avLst/>
          </a:prstGeom>
        </p:spPr>
      </p:pic>
      <p:pic>
        <p:nvPicPr>
          <p:cNvPr id="88" name="Grafik 87">
            <a:hlinkClick r:id="rId18"/>
            <a:extLst>
              <a:ext uri="{FF2B5EF4-FFF2-40B4-BE49-F238E27FC236}">
                <a16:creationId xmlns:a16="http://schemas.microsoft.com/office/drawing/2014/main" id="{7B2A32F3-1246-426E-B5F2-9497BCADA5CC}"/>
              </a:ext>
            </a:extLst>
          </p:cNvPr>
          <p:cNvPicPr>
            <a:picLocks noChangeAspect="1"/>
          </p:cNvPicPr>
          <p:nvPr/>
        </p:nvPicPr>
        <p:blipFill>
          <a:blip r:embed="rId19"/>
          <a:stretch>
            <a:fillRect/>
          </a:stretch>
        </p:blipFill>
        <p:spPr>
          <a:xfrm>
            <a:off x="2766180" y="4109031"/>
            <a:ext cx="1158240" cy="539909"/>
          </a:xfrm>
          <a:prstGeom prst="rect">
            <a:avLst/>
          </a:prstGeom>
        </p:spPr>
      </p:pic>
      <p:pic>
        <p:nvPicPr>
          <p:cNvPr id="90" name="Grafik 89" descr="Ein Bild, das Text enthält.&#10;&#10;Automatisch generierte Beschreibung">
            <a:hlinkClick r:id="rId20"/>
            <a:extLst>
              <a:ext uri="{FF2B5EF4-FFF2-40B4-BE49-F238E27FC236}">
                <a16:creationId xmlns:a16="http://schemas.microsoft.com/office/drawing/2014/main" id="{B9131CD4-3776-423A-89A1-CDC6D49AD123}"/>
              </a:ext>
            </a:extLst>
          </p:cNvPr>
          <p:cNvPicPr>
            <a:picLocks noChangeAspect="1"/>
          </p:cNvPicPr>
          <p:nvPr/>
        </p:nvPicPr>
        <p:blipFill>
          <a:blip r:embed="rId21"/>
          <a:stretch>
            <a:fillRect/>
          </a:stretch>
        </p:blipFill>
        <p:spPr>
          <a:xfrm>
            <a:off x="4098566" y="3669061"/>
            <a:ext cx="1270697" cy="531920"/>
          </a:xfrm>
          <a:prstGeom prst="rect">
            <a:avLst/>
          </a:prstGeom>
        </p:spPr>
      </p:pic>
      <p:pic>
        <p:nvPicPr>
          <p:cNvPr id="92" name="Grafik 91" descr="Ein Bild, das Text, ClipArt enthält.&#10;&#10;Automatisch generierte Beschreibung">
            <a:hlinkClick r:id="rId22"/>
            <a:extLst>
              <a:ext uri="{FF2B5EF4-FFF2-40B4-BE49-F238E27FC236}">
                <a16:creationId xmlns:a16="http://schemas.microsoft.com/office/drawing/2014/main" id="{42A84581-3547-4F4E-9D88-8D797EC82C10}"/>
              </a:ext>
            </a:extLst>
          </p:cNvPr>
          <p:cNvPicPr>
            <a:picLocks noChangeAspect="1"/>
          </p:cNvPicPr>
          <p:nvPr/>
        </p:nvPicPr>
        <p:blipFill>
          <a:blip r:embed="rId23"/>
          <a:stretch>
            <a:fillRect/>
          </a:stretch>
        </p:blipFill>
        <p:spPr>
          <a:xfrm>
            <a:off x="7124472" y="4051448"/>
            <a:ext cx="1223522" cy="586929"/>
          </a:xfrm>
          <a:prstGeom prst="rect">
            <a:avLst/>
          </a:prstGeom>
        </p:spPr>
      </p:pic>
      <p:pic>
        <p:nvPicPr>
          <p:cNvPr id="9" name="Grafik 8">
            <a:extLst>
              <a:ext uri="{FF2B5EF4-FFF2-40B4-BE49-F238E27FC236}">
                <a16:creationId xmlns:a16="http://schemas.microsoft.com/office/drawing/2014/main" id="{C8CF05E6-02B1-7B67-7E33-46A2E0361580}"/>
              </a:ext>
            </a:extLst>
          </p:cNvPr>
          <p:cNvPicPr>
            <a:picLocks noChangeAspect="1"/>
          </p:cNvPicPr>
          <p:nvPr/>
        </p:nvPicPr>
        <p:blipFill>
          <a:blip r:embed="rId24"/>
          <a:stretch>
            <a:fillRect/>
          </a:stretch>
        </p:blipFill>
        <p:spPr>
          <a:xfrm>
            <a:off x="5793913" y="4066704"/>
            <a:ext cx="795706" cy="565835"/>
          </a:xfrm>
          <a:prstGeom prst="rect">
            <a:avLst/>
          </a:prstGeom>
        </p:spPr>
      </p:pic>
      <p:sp>
        <p:nvSpPr>
          <p:cNvPr id="10" name="Textfeld 9">
            <a:extLst>
              <a:ext uri="{FF2B5EF4-FFF2-40B4-BE49-F238E27FC236}">
                <a16:creationId xmlns:a16="http://schemas.microsoft.com/office/drawing/2014/main" id="{4464BB1E-1FAC-348A-C4DA-352C8904DAC4}"/>
              </a:ext>
            </a:extLst>
          </p:cNvPr>
          <p:cNvSpPr txBox="1"/>
          <p:nvPr/>
        </p:nvSpPr>
        <p:spPr>
          <a:xfrm flipH="1">
            <a:off x="6077494" y="4699246"/>
            <a:ext cx="689873" cy="369332"/>
          </a:xfrm>
          <a:prstGeom prst="rect">
            <a:avLst/>
          </a:prstGeom>
          <a:noFill/>
        </p:spPr>
        <p:txBody>
          <a:bodyPr wrap="square" rtlCol="0">
            <a:spAutoFit/>
          </a:bodyPr>
          <a:lstStyle/>
          <a:p>
            <a:r>
              <a:rPr lang="de-DE" dirty="0"/>
              <a:t>SFV</a:t>
            </a:r>
            <a:endParaRPr lang="de-CH" dirty="0"/>
          </a:p>
        </p:txBody>
      </p:sp>
      <p:pic>
        <p:nvPicPr>
          <p:cNvPr id="5" name="Image 4" descr="Une image contenant texte, Police, logo, Graphique">
            <a:hlinkClick r:id="rId25"/>
            <a:extLst>
              <a:ext uri="{FF2B5EF4-FFF2-40B4-BE49-F238E27FC236}">
                <a16:creationId xmlns:a16="http://schemas.microsoft.com/office/drawing/2014/main" id="{19C2553B-D4A2-3A6D-5E56-17C95EC84B6B}"/>
              </a:ext>
            </a:extLst>
          </p:cNvPr>
          <p:cNvPicPr>
            <a:picLocks noChangeAspect="1"/>
          </p:cNvPicPr>
          <p:nvPr/>
        </p:nvPicPr>
        <p:blipFill>
          <a:blip r:embed="rId26"/>
          <a:stretch>
            <a:fillRect/>
          </a:stretch>
        </p:blipFill>
        <p:spPr>
          <a:xfrm>
            <a:off x="0" y="1261110"/>
            <a:ext cx="2766180" cy="792972"/>
          </a:xfrm>
          <a:prstGeom prst="rect">
            <a:avLst/>
          </a:prstGeom>
        </p:spPr>
      </p:pic>
    </p:spTree>
    <p:extLst>
      <p:ext uri="{BB962C8B-B14F-4D97-AF65-F5344CB8AC3E}">
        <p14:creationId xmlns:p14="http://schemas.microsoft.com/office/powerpoint/2010/main" val="1813922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2FC10-20D6-4353-8137-DD9FAEABD2DC}"/>
              </a:ext>
            </a:extLst>
          </p:cNvPr>
          <p:cNvSpPr>
            <a:spLocks noGrp="1"/>
          </p:cNvSpPr>
          <p:nvPr>
            <p:ph type="title"/>
          </p:nvPr>
        </p:nvSpPr>
        <p:spPr/>
        <p:txBody>
          <a:bodyPr>
            <a:normAutofit/>
          </a:bodyPr>
          <a:lstStyle/>
          <a:p>
            <a:br>
              <a:rPr lang="de-CH" sz="2200" dirty="0"/>
            </a:br>
            <a:r>
              <a:rPr lang="de-CH" sz="2200" dirty="0"/>
              <a:t>Le </a:t>
            </a:r>
            <a:r>
              <a:rPr lang="de-CH" sz="2200" dirty="0" err="1"/>
              <a:t>bois</a:t>
            </a:r>
            <a:r>
              <a:rPr lang="de-CH" sz="2200" dirty="0"/>
              <a:t> </a:t>
            </a:r>
            <a:r>
              <a:rPr lang="de-CH" sz="2200" dirty="0" err="1"/>
              <a:t>dans</a:t>
            </a:r>
            <a:r>
              <a:rPr lang="de-CH" sz="2200" dirty="0"/>
              <a:t> la </a:t>
            </a:r>
            <a:r>
              <a:rPr lang="de-CH" sz="2200" dirty="0" err="1"/>
              <a:t>construction</a:t>
            </a:r>
            <a:endParaRPr lang="de-CH" sz="2200" dirty="0"/>
          </a:p>
        </p:txBody>
      </p:sp>
      <p:pic>
        <p:nvPicPr>
          <p:cNvPr id="7" name="Bildplatzhalter 6" descr="Ein Bild, das draußen, Baum, Himmel, Gebäude enthält.&#10;&#10;Automatisch generierte Beschreibung">
            <a:extLst>
              <a:ext uri="{FF2B5EF4-FFF2-40B4-BE49-F238E27FC236}">
                <a16:creationId xmlns:a16="http://schemas.microsoft.com/office/drawing/2014/main" id="{8FB60A6D-F48C-4B17-A8EC-17688FC4D4D3}"/>
              </a:ext>
            </a:extLst>
          </p:cNvPr>
          <p:cNvPicPr>
            <a:picLocks noGrp="1" noChangeAspect="1"/>
          </p:cNvPicPr>
          <p:nvPr>
            <p:ph type="pic" sz="quarter" idx="10"/>
          </p:nvPr>
        </p:nvPicPr>
        <p:blipFill>
          <a:blip r:embed="rId3"/>
          <a:srcRect l="305" r="305"/>
          <a:stretch>
            <a:fillRect/>
          </a:stretch>
        </p:blipFill>
        <p:spPr/>
      </p:pic>
    </p:spTree>
    <p:extLst>
      <p:ext uri="{BB962C8B-B14F-4D97-AF65-F5344CB8AC3E}">
        <p14:creationId xmlns:p14="http://schemas.microsoft.com/office/powerpoint/2010/main" val="177194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EEDE718-313E-4AD8-B47D-CB2FB303421F}"/>
              </a:ext>
            </a:extLst>
          </p:cNvPr>
          <p:cNvSpPr>
            <a:spLocks noGrp="1"/>
          </p:cNvSpPr>
          <p:nvPr>
            <p:ph type="sldNum" sz="quarter" idx="12"/>
          </p:nvPr>
        </p:nvSpPr>
        <p:spPr/>
        <p:txBody>
          <a:bodyPr/>
          <a:lstStyle/>
          <a:p>
            <a:fld id="{9A4EA9E7-ACF6-3243-8CBD-7F2BC5474ED1}" type="slidenum">
              <a:rPr lang="de-DE" smtClean="0"/>
              <a:pPr/>
              <a:t>6</a:t>
            </a:fld>
            <a:endParaRPr lang="de-DE" dirty="0"/>
          </a:p>
        </p:txBody>
      </p:sp>
      <p:sp>
        <p:nvSpPr>
          <p:cNvPr id="12" name="Inhaltsplatzhalter 11">
            <a:extLst>
              <a:ext uri="{FF2B5EF4-FFF2-40B4-BE49-F238E27FC236}">
                <a16:creationId xmlns:a16="http://schemas.microsoft.com/office/drawing/2014/main" id="{6D768A83-D35F-42CD-AF2F-DB64BF2A71D5}"/>
              </a:ext>
            </a:extLst>
          </p:cNvPr>
          <p:cNvSpPr>
            <a:spLocks noGrp="1"/>
          </p:cNvSpPr>
          <p:nvPr>
            <p:ph idx="1"/>
          </p:nvPr>
        </p:nvSpPr>
        <p:spPr/>
        <p:txBody>
          <a:bodyPr>
            <a:normAutofit fontScale="85000" lnSpcReduction="10000"/>
          </a:bodyPr>
          <a:lstStyle/>
          <a:p>
            <a:pPr marL="285750" indent="-285750">
              <a:lnSpc>
                <a:spcPts val="2400"/>
              </a:lnSpc>
              <a:spcAft>
                <a:spcPts val="1200"/>
              </a:spcAft>
              <a:buFont typeface="Arial" panose="020B0604020202020204" pitchFamily="34" charset="0"/>
              <a:buChar char="•"/>
            </a:pPr>
            <a:r>
              <a:rPr lang="fr-CH" dirty="0"/>
              <a:t>Les objectifs climatiques de la Suisse mettent le secteur de la construction à contribution</a:t>
            </a:r>
            <a:endParaRPr lang="de-CH" dirty="0"/>
          </a:p>
          <a:p>
            <a:pPr marL="285750" indent="-285750">
              <a:lnSpc>
                <a:spcPts val="2400"/>
              </a:lnSpc>
              <a:spcAft>
                <a:spcPts val="1200"/>
              </a:spcAft>
              <a:buFont typeface="Arial" panose="020B0604020202020204" pitchFamily="34" charset="0"/>
              <a:buChar char="•"/>
            </a:pPr>
            <a:r>
              <a:rPr lang="fr-CH" dirty="0"/>
              <a:t>Rôle central pour les acteurs de la construction (existante et nouvelle): réduction des émissions de </a:t>
            </a:r>
            <a:r>
              <a:rPr lang="de-CH" dirty="0"/>
              <a:t>CO</a:t>
            </a:r>
            <a:r>
              <a:rPr lang="de-CH" baseline="-25000" dirty="0"/>
              <a:t>2</a:t>
            </a:r>
            <a:r>
              <a:rPr lang="fr-CH" dirty="0"/>
              <a:t> lors de la construction et de l'exploitation d'un bâtiment</a:t>
            </a:r>
          </a:p>
          <a:p>
            <a:pPr marL="285750" indent="-285750">
              <a:lnSpc>
                <a:spcPts val="2400"/>
              </a:lnSpc>
              <a:spcAft>
                <a:spcPts val="1200"/>
              </a:spcAft>
              <a:buFont typeface="Arial" panose="020B0604020202020204" pitchFamily="34" charset="0"/>
              <a:buChar char="•"/>
            </a:pPr>
            <a:r>
              <a:rPr lang="fr-CH" dirty="0"/>
              <a:t>Chaque mètre cube de bois lie environ une tonne de</a:t>
            </a:r>
            <a:r>
              <a:rPr lang="de-CH" dirty="0"/>
              <a:t> CO</a:t>
            </a:r>
            <a:r>
              <a:rPr lang="de-CH" baseline="-25000" dirty="0"/>
              <a:t>2</a:t>
            </a:r>
            <a:r>
              <a:rPr lang="de-CH" dirty="0"/>
              <a:t> (</a:t>
            </a:r>
            <a:r>
              <a:rPr lang="de-CH" dirty="0" err="1"/>
              <a:t>stockage</a:t>
            </a:r>
            <a:r>
              <a:rPr lang="de-CH" dirty="0"/>
              <a:t>)</a:t>
            </a:r>
          </a:p>
          <a:p>
            <a:pPr marL="285750" indent="-285750">
              <a:lnSpc>
                <a:spcPts val="2400"/>
              </a:lnSpc>
              <a:spcAft>
                <a:spcPts val="1200"/>
              </a:spcAft>
              <a:buFont typeface="Arial" panose="020B0604020202020204" pitchFamily="34" charset="0"/>
              <a:buChar char="•"/>
            </a:pPr>
            <a:r>
              <a:rPr lang="fr-CH" dirty="0"/>
              <a:t>L’</a:t>
            </a:r>
            <a:r>
              <a:rPr lang="fr-CH" dirty="0" err="1"/>
              <a:t>utilisaton</a:t>
            </a:r>
            <a:r>
              <a:rPr lang="fr-CH" dirty="0"/>
              <a:t> du bois plutôt que d’autres matériaux permet d’éviter les émissions de </a:t>
            </a:r>
            <a:r>
              <a:rPr lang="de-CH" dirty="0"/>
              <a:t>CO</a:t>
            </a:r>
            <a:r>
              <a:rPr lang="de-CH" baseline="-25000" dirty="0"/>
              <a:t>2</a:t>
            </a:r>
            <a:r>
              <a:rPr lang="fr-CH" dirty="0"/>
              <a:t> </a:t>
            </a:r>
            <a:r>
              <a:rPr lang="de-CH" dirty="0"/>
              <a:t>(</a:t>
            </a:r>
            <a:r>
              <a:rPr lang="de-CH" dirty="0" err="1"/>
              <a:t>substitution</a:t>
            </a:r>
            <a:r>
              <a:rPr lang="de-CH" dirty="0"/>
              <a:t>)</a:t>
            </a:r>
          </a:p>
          <a:p>
            <a:pPr marL="285750" indent="-285750">
              <a:lnSpc>
                <a:spcPts val="2400"/>
              </a:lnSpc>
              <a:spcAft>
                <a:spcPts val="1200"/>
              </a:spcAft>
              <a:buFont typeface="Arial" panose="020B0604020202020204" pitchFamily="34" charset="0"/>
              <a:buChar char="•"/>
            </a:pPr>
            <a:r>
              <a:rPr lang="fr-CH" dirty="0"/>
              <a:t>En comparaison, le bois génère relativement peu d’énergie grise lors de sa récolte et de sa transformation, notamment dans la production locale.</a:t>
            </a:r>
            <a:endParaRPr lang="de-CH" dirty="0"/>
          </a:p>
        </p:txBody>
      </p:sp>
      <p:sp>
        <p:nvSpPr>
          <p:cNvPr id="2" name="Titel 1">
            <a:extLst>
              <a:ext uri="{FF2B5EF4-FFF2-40B4-BE49-F238E27FC236}">
                <a16:creationId xmlns:a16="http://schemas.microsoft.com/office/drawing/2014/main" id="{04969104-CA99-49A2-A4EC-4A4F685416F9}"/>
              </a:ext>
            </a:extLst>
          </p:cNvPr>
          <p:cNvSpPr>
            <a:spLocks noGrp="1"/>
          </p:cNvSpPr>
          <p:nvPr>
            <p:ph type="title"/>
          </p:nvPr>
        </p:nvSpPr>
        <p:spPr/>
        <p:txBody>
          <a:bodyPr/>
          <a:lstStyle/>
          <a:p>
            <a:r>
              <a:rPr lang="de-CH" dirty="0"/>
              <a:t>La </a:t>
            </a:r>
            <a:r>
              <a:rPr lang="de-CH" dirty="0" err="1"/>
              <a:t>construction</a:t>
            </a:r>
            <a:r>
              <a:rPr lang="de-CH" dirty="0"/>
              <a:t> durable</a:t>
            </a:r>
          </a:p>
        </p:txBody>
      </p:sp>
    </p:spTree>
    <p:extLst>
      <p:ext uri="{BB962C8B-B14F-4D97-AF65-F5344CB8AC3E}">
        <p14:creationId xmlns:p14="http://schemas.microsoft.com/office/powerpoint/2010/main" val="252000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8D2A84E8-2FA0-4387-A6D2-B83F4B53986B}"/>
              </a:ext>
            </a:extLst>
          </p:cNvPr>
          <p:cNvSpPr txBox="1">
            <a:spLocks/>
          </p:cNvSpPr>
          <p:nvPr/>
        </p:nvSpPr>
        <p:spPr>
          <a:xfrm>
            <a:off x="393404" y="201164"/>
            <a:ext cx="9144000" cy="41151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endParaRPr lang="de-CH" sz="2400" i="1" dirty="0">
              <a:solidFill>
                <a:srgbClr val="00458A"/>
              </a:solidFill>
              <a:latin typeface="+mn-lt"/>
            </a:endParaRPr>
          </a:p>
        </p:txBody>
      </p:sp>
      <p:pic>
        <p:nvPicPr>
          <p:cNvPr id="2" name="Grafik 1" descr="Ein Bild, das Text enthält.&#10;&#10;Automatisch generierte Beschreibung">
            <a:extLst>
              <a:ext uri="{FF2B5EF4-FFF2-40B4-BE49-F238E27FC236}">
                <a16:creationId xmlns:a16="http://schemas.microsoft.com/office/drawing/2014/main" id="{985CD967-C8F1-0227-E350-1AF64F153C10}"/>
              </a:ext>
            </a:extLst>
          </p:cNvPr>
          <p:cNvPicPr>
            <a:picLocks noChangeAspect="1"/>
          </p:cNvPicPr>
          <p:nvPr/>
        </p:nvPicPr>
        <p:blipFill>
          <a:blip r:embed="rId3"/>
          <a:stretch>
            <a:fillRect/>
          </a:stretch>
        </p:blipFill>
        <p:spPr>
          <a:xfrm>
            <a:off x="76008" y="1402080"/>
            <a:ext cx="4893066" cy="3159760"/>
          </a:xfrm>
          <a:prstGeom prst="rect">
            <a:avLst/>
          </a:prstGeom>
        </p:spPr>
      </p:pic>
      <p:sp>
        <p:nvSpPr>
          <p:cNvPr id="6" name="Titel 3">
            <a:extLst>
              <a:ext uri="{FF2B5EF4-FFF2-40B4-BE49-F238E27FC236}">
                <a16:creationId xmlns:a16="http://schemas.microsoft.com/office/drawing/2014/main" id="{7FEB6BD0-0DEB-328F-8274-8A3ABF6E94ED}"/>
              </a:ext>
            </a:extLst>
          </p:cNvPr>
          <p:cNvSpPr txBox="1">
            <a:spLocks/>
          </p:cNvSpPr>
          <p:nvPr/>
        </p:nvSpPr>
        <p:spPr>
          <a:xfrm>
            <a:off x="576000" y="288000"/>
            <a:ext cx="7984800" cy="648000"/>
          </a:xfrm>
          <a:prstGeom prst="rect">
            <a:avLst/>
          </a:prstGeom>
        </p:spPr>
        <p:txBody>
          <a:bodyPr/>
          <a:lstStyle>
            <a:lvl1pPr algn="l" defTabSz="457200" rtl="0" eaLnBrk="1" latinLnBrk="0" hangingPunct="1">
              <a:spcBef>
                <a:spcPct val="0"/>
              </a:spcBef>
              <a:buNone/>
              <a:defRPr sz="2500" kern="1200" baseline="0">
                <a:solidFill>
                  <a:srgbClr val="004A93"/>
                </a:solidFill>
                <a:latin typeface="Lucida Sans"/>
                <a:ea typeface="+mj-ea"/>
                <a:cs typeface="+mj-cs"/>
              </a:defRPr>
            </a:lvl1pPr>
          </a:lstStyle>
          <a:p>
            <a:r>
              <a:rPr lang="de-DE" dirty="0"/>
              <a:t>Bois: </a:t>
            </a:r>
            <a:r>
              <a:rPr lang="de-DE" dirty="0" err="1"/>
              <a:t>écologie</a:t>
            </a:r>
            <a:endParaRPr lang="de-DE" dirty="0"/>
          </a:p>
        </p:txBody>
      </p:sp>
      <p:pic>
        <p:nvPicPr>
          <p:cNvPr id="7" name="Grafik 6">
            <a:extLst>
              <a:ext uri="{FF2B5EF4-FFF2-40B4-BE49-F238E27FC236}">
                <a16:creationId xmlns:a16="http://schemas.microsoft.com/office/drawing/2014/main" id="{96CE366B-549B-2953-3B76-1748B79D7E77}"/>
              </a:ext>
            </a:extLst>
          </p:cNvPr>
          <p:cNvPicPr>
            <a:picLocks noChangeAspect="1"/>
          </p:cNvPicPr>
          <p:nvPr/>
        </p:nvPicPr>
        <p:blipFill>
          <a:blip r:embed="rId4"/>
          <a:stretch>
            <a:fillRect/>
          </a:stretch>
        </p:blipFill>
        <p:spPr>
          <a:xfrm>
            <a:off x="4735531" y="840016"/>
            <a:ext cx="4007865" cy="3924368"/>
          </a:xfrm>
          <a:prstGeom prst="rect">
            <a:avLst/>
          </a:prstGeom>
        </p:spPr>
      </p:pic>
    </p:spTree>
    <p:extLst>
      <p:ext uri="{BB962C8B-B14F-4D97-AF65-F5344CB8AC3E}">
        <p14:creationId xmlns:p14="http://schemas.microsoft.com/office/powerpoint/2010/main" val="106585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ECD1863-00EA-A80C-8146-C071D055A81D}"/>
              </a:ext>
            </a:extLst>
          </p:cNvPr>
          <p:cNvPicPr>
            <a:picLocks noChangeAspect="1"/>
          </p:cNvPicPr>
          <p:nvPr/>
        </p:nvPicPr>
        <p:blipFill>
          <a:blip r:embed="rId3"/>
          <a:stretch>
            <a:fillRect/>
          </a:stretch>
        </p:blipFill>
        <p:spPr>
          <a:xfrm>
            <a:off x="1611171" y="1117600"/>
            <a:ext cx="4512090" cy="3729144"/>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C940801C-FA1F-4687-5548-7E4067C29382}"/>
              </a:ext>
            </a:extLst>
          </p:cNvPr>
          <p:cNvPicPr>
            <a:picLocks noChangeAspect="1"/>
          </p:cNvPicPr>
          <p:nvPr/>
        </p:nvPicPr>
        <p:blipFill>
          <a:blip r:embed="rId4"/>
          <a:stretch>
            <a:fillRect/>
          </a:stretch>
        </p:blipFill>
        <p:spPr>
          <a:xfrm>
            <a:off x="621858" y="966479"/>
            <a:ext cx="2984470" cy="4263527"/>
          </a:xfrm>
          <a:prstGeom prst="rect">
            <a:avLst/>
          </a:prstGeom>
        </p:spPr>
      </p:pic>
      <p:pic>
        <p:nvPicPr>
          <p:cNvPr id="3" name="Bild 6" descr="Grafik_BKP2proHauptnutzfläche_cmyk.eps">
            <a:extLst>
              <a:ext uri="{FF2B5EF4-FFF2-40B4-BE49-F238E27FC236}">
                <a16:creationId xmlns:a16="http://schemas.microsoft.com/office/drawing/2014/main" id="{DFCD8E8B-B720-AA25-44B8-E0A6E31E9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4560" y="1507544"/>
            <a:ext cx="2956560" cy="3545469"/>
          </a:xfrm>
          <a:prstGeom prst="rect">
            <a:avLst/>
          </a:prstGeom>
        </p:spPr>
      </p:pic>
      <p:sp>
        <p:nvSpPr>
          <p:cNvPr id="5" name="Titel 3">
            <a:extLst>
              <a:ext uri="{FF2B5EF4-FFF2-40B4-BE49-F238E27FC236}">
                <a16:creationId xmlns:a16="http://schemas.microsoft.com/office/drawing/2014/main" id="{0F9088E4-0ECF-56CA-8A16-599A514D8EF4}"/>
              </a:ext>
            </a:extLst>
          </p:cNvPr>
          <p:cNvSpPr txBox="1">
            <a:spLocks/>
          </p:cNvSpPr>
          <p:nvPr/>
        </p:nvSpPr>
        <p:spPr>
          <a:xfrm>
            <a:off x="576000" y="288000"/>
            <a:ext cx="7984800" cy="648000"/>
          </a:xfrm>
          <a:prstGeom prst="rect">
            <a:avLst/>
          </a:prstGeom>
        </p:spPr>
        <p:txBody>
          <a:bodyPr/>
          <a:lstStyle>
            <a:lvl1pPr algn="l" defTabSz="457200" rtl="0" eaLnBrk="1" latinLnBrk="0" hangingPunct="1">
              <a:spcBef>
                <a:spcPct val="0"/>
              </a:spcBef>
              <a:buNone/>
              <a:defRPr sz="2500" kern="1200" baseline="0">
                <a:solidFill>
                  <a:srgbClr val="004A93"/>
                </a:solidFill>
                <a:latin typeface="Lucida Sans"/>
                <a:ea typeface="+mj-ea"/>
                <a:cs typeface="+mj-cs"/>
              </a:defRPr>
            </a:lvl1pPr>
          </a:lstStyle>
          <a:p>
            <a:r>
              <a:rPr lang="de-DE" dirty="0"/>
              <a:t>Bois: </a:t>
            </a:r>
            <a:r>
              <a:rPr lang="de-DE" dirty="0" err="1"/>
              <a:t>économie</a:t>
            </a:r>
            <a:endParaRPr lang="de-DE" dirty="0"/>
          </a:p>
        </p:txBody>
      </p:sp>
    </p:spTree>
    <p:extLst>
      <p:ext uri="{BB962C8B-B14F-4D97-AF65-F5344CB8AC3E}">
        <p14:creationId xmlns:p14="http://schemas.microsoft.com/office/powerpoint/2010/main" val="1853825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4861323-CE36-0EA5-423C-12D12790F83F}"/>
              </a:ext>
            </a:extLst>
          </p:cNvPr>
          <p:cNvPicPr>
            <a:picLocks noChangeAspect="1"/>
          </p:cNvPicPr>
          <p:nvPr/>
        </p:nvPicPr>
        <p:blipFill>
          <a:blip r:embed="rId3"/>
          <a:stretch>
            <a:fillRect/>
          </a:stretch>
        </p:blipFill>
        <p:spPr>
          <a:xfrm>
            <a:off x="728399" y="975361"/>
            <a:ext cx="7988657" cy="3900782"/>
          </a:xfrm>
          <a:prstGeom prst="rect">
            <a:avLst/>
          </a:prstGeom>
        </p:spPr>
      </p:pic>
      <p:sp>
        <p:nvSpPr>
          <p:cNvPr id="8" name="Titel 3">
            <a:extLst>
              <a:ext uri="{FF2B5EF4-FFF2-40B4-BE49-F238E27FC236}">
                <a16:creationId xmlns:a16="http://schemas.microsoft.com/office/drawing/2014/main" id="{51B0B88A-A6A8-6AAE-42F4-CB784851BB8F}"/>
              </a:ext>
            </a:extLst>
          </p:cNvPr>
          <p:cNvSpPr txBox="1">
            <a:spLocks/>
          </p:cNvSpPr>
          <p:nvPr/>
        </p:nvSpPr>
        <p:spPr>
          <a:xfrm>
            <a:off x="576000" y="288000"/>
            <a:ext cx="7984800" cy="648000"/>
          </a:xfrm>
          <a:prstGeom prst="rect">
            <a:avLst/>
          </a:prstGeom>
        </p:spPr>
        <p:txBody>
          <a:bodyPr/>
          <a:lstStyle>
            <a:lvl1pPr algn="l" defTabSz="457200" rtl="0" eaLnBrk="1" latinLnBrk="0" hangingPunct="1">
              <a:spcBef>
                <a:spcPct val="0"/>
              </a:spcBef>
              <a:buNone/>
              <a:defRPr sz="2500" kern="1200" baseline="0">
                <a:solidFill>
                  <a:srgbClr val="004A93"/>
                </a:solidFill>
                <a:latin typeface="Lucida Sans"/>
                <a:ea typeface="+mj-ea"/>
                <a:cs typeface="+mj-cs"/>
              </a:defRPr>
            </a:lvl1pPr>
          </a:lstStyle>
          <a:p>
            <a:r>
              <a:rPr lang="de-DE" dirty="0"/>
              <a:t>Bois: social</a:t>
            </a:r>
          </a:p>
        </p:txBody>
      </p:sp>
    </p:spTree>
    <p:extLst>
      <p:ext uri="{BB962C8B-B14F-4D97-AF65-F5344CB8AC3E}">
        <p14:creationId xmlns:p14="http://schemas.microsoft.com/office/powerpoint/2010/main" val="1470255117"/>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335</Words>
  <Application>Microsoft Office PowerPoint</Application>
  <PresentationFormat>Affichage à l'écran (16:9)</PresentationFormat>
  <Paragraphs>61</Paragraphs>
  <Slides>20</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Arial</vt:lpstr>
      <vt:lpstr>Calibri</vt:lpstr>
      <vt:lpstr>Lucida Grande</vt:lpstr>
      <vt:lpstr>Lucida Sans</vt:lpstr>
      <vt:lpstr>Syntax</vt:lpstr>
      <vt:lpstr>Wingdings</vt:lpstr>
      <vt:lpstr>Office-Design</vt:lpstr>
      <vt:lpstr>Rajeunissement de la forêt sous pression: il est temps d’agir! CongrèsForestier 3 sept. 2024   </vt:lpstr>
      <vt:lpstr> La branche et son toit</vt:lpstr>
      <vt:lpstr>Organisation faîtière Lignum</vt:lpstr>
      <vt:lpstr>Lignum – les associations porteuses</vt:lpstr>
      <vt:lpstr> Le bois dans la construction</vt:lpstr>
      <vt:lpstr>La construction durable</vt:lpstr>
      <vt:lpstr>Présentation PowerPoint</vt:lpstr>
      <vt:lpstr>Présentation PowerPoint</vt:lpstr>
      <vt:lpstr>Présentation PowerPoint</vt:lpstr>
      <vt:lpstr>Assurer  la disponibilité </vt:lpstr>
      <vt:lpstr>Motions politiques</vt:lpstr>
      <vt:lpstr>Stratégie intégrale pour la forêt et le bois 2050</vt:lpstr>
      <vt:lpstr>Marketing Bois Suisse</vt:lpstr>
      <vt:lpstr> Un rajeunissement nécessaire et urgent</vt:lpstr>
      <vt:lpstr>Le bois suisse aux portes du monde</vt:lpstr>
      <vt:lpstr>L’économie du bois augmente la coupe</vt:lpstr>
      <vt:lpstr>Prévenir les dommages climatiques</vt:lpstr>
      <vt:lpstr>La politique est interpellée</vt:lpstr>
      <vt:lpstr>Lutter contre l’abroutissement</vt:lpstr>
      <vt:lpstr>Merci de votre attention!   www.lignum.ch </vt:lpstr>
    </vt:vector>
  </TitlesOfParts>
  <Company>BN Graphics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Lignum Holzwirtschaft Schweiz</dc:title>
  <dc:creator>Daniel Kuster</dc:creator>
  <cp:lastModifiedBy>Fragnière Marc</cp:lastModifiedBy>
  <cp:revision>1065</cp:revision>
  <cp:lastPrinted>2022-01-07T13:24:16Z</cp:lastPrinted>
  <dcterms:created xsi:type="dcterms:W3CDTF">2021-11-16T08:46:09Z</dcterms:created>
  <dcterms:modified xsi:type="dcterms:W3CDTF">2024-08-29T14:35:44Z</dcterms:modified>
</cp:coreProperties>
</file>